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2"/>
  </p:notesMasterIdLst>
  <p:handoutMasterIdLst>
    <p:handoutMasterId r:id="rId13"/>
  </p:handoutMasterIdLst>
  <p:sldIdLst>
    <p:sldId id="269" r:id="rId3"/>
    <p:sldId id="350" r:id="rId4"/>
    <p:sldId id="346" r:id="rId5"/>
    <p:sldId id="352" r:id="rId6"/>
    <p:sldId id="351" r:id="rId7"/>
    <p:sldId id="353" r:id="rId8"/>
    <p:sldId id="354" r:id="rId9"/>
    <p:sldId id="323" r:id="rId10"/>
    <p:sldId id="355" r:id="rId1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9900"/>
    <a:srgbClr val="FFCCCC"/>
    <a:srgbClr val="808000"/>
    <a:srgbClr val="CC3300"/>
    <a:srgbClr val="660066"/>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82" autoAdjust="0"/>
    <p:restoredTop sz="93892" autoAdjust="0"/>
  </p:normalViewPr>
  <p:slideViewPr>
    <p:cSldViewPr snapToGrid="0">
      <p:cViewPr varScale="1">
        <p:scale>
          <a:sx n="76" d="100"/>
          <a:sy n="76" d="100"/>
        </p:scale>
        <p:origin x="1243"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F9FA91-A4D9-E749-8CA2-539B18FABAD8}" type="datetimeFigureOut">
              <a:rPr lang="en-US" smtClean="0"/>
              <a:pPr/>
              <a:t>7/26/2023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23E1337-6E5F-724F-947E-8D5AF97862BF}" type="slidenum">
              <a:rPr lang="en-US" smtClean="0"/>
              <a:pPr/>
              <a:t>‹#›</a:t>
            </a:fld>
            <a:endParaRPr lang="en-US"/>
          </a:p>
        </p:txBody>
      </p:sp>
    </p:spTree>
    <p:extLst>
      <p:ext uri="{BB962C8B-B14F-4D97-AF65-F5344CB8AC3E}">
        <p14:creationId xmlns:p14="http://schemas.microsoft.com/office/powerpoint/2010/main" val="2807731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194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ja-JP"/>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F7A6924-6AFF-4662-8527-9C50C28868F0}" type="slidenum">
              <a:rPr lang="en-US" altLang="ja-JP"/>
              <a:pPr>
                <a:defRPr/>
              </a:pPr>
              <a:t>‹#›</a:t>
            </a:fld>
            <a:endParaRPr lang="en-US" altLang="ja-JP"/>
          </a:p>
        </p:txBody>
      </p:sp>
    </p:spTree>
    <p:extLst>
      <p:ext uri="{BB962C8B-B14F-4D97-AF65-F5344CB8AC3E}">
        <p14:creationId xmlns:p14="http://schemas.microsoft.com/office/powerpoint/2010/main" val="9660500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7A6924-6AFF-4662-8527-9C50C28868F0}" type="slidenum">
              <a:rPr lang="en-US" altLang="ja-JP" smtClean="0"/>
              <a:pPr>
                <a:defRPr/>
              </a:pPr>
              <a:t>1</a:t>
            </a:fld>
            <a:endParaRPr lang="en-US" altLang="ja-JP"/>
          </a:p>
        </p:txBody>
      </p:sp>
    </p:spTree>
    <p:extLst>
      <p:ext uri="{BB962C8B-B14F-4D97-AF65-F5344CB8AC3E}">
        <p14:creationId xmlns:p14="http://schemas.microsoft.com/office/powerpoint/2010/main" val="371452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1pPr>
            <a:lvl2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2pPr>
            <a:lvl3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3pPr>
            <a:lvl4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4pPr>
            <a:lvl5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9pPr>
          </a:lstStyle>
          <a:p>
            <a:pPr eaLnBrk="1" hangingPunct="1"/>
            <a:fld id="{1A0CD94D-2200-4816-9BC3-0C730A47D7A4}" type="slidenum">
              <a:rPr lang="en-US" altLang="ja-JP" sz="1200" smtClean="0">
                <a:solidFill>
                  <a:srgbClr val="000000"/>
                </a:solidFill>
                <a:latin typeface="Times New Roman" pitchFamily="16" charset="0"/>
                <a:ea typeface="ＭＳ Ｐ明朝" charset="-128"/>
              </a:rPr>
              <a:pPr eaLnBrk="1" hangingPunct="1"/>
              <a:t>2</a:t>
            </a:fld>
            <a:endParaRPr lang="en-US" altLang="ja-JP" sz="1200">
              <a:solidFill>
                <a:srgbClr val="000000"/>
              </a:solidFill>
              <a:latin typeface="Times New Roman" pitchFamily="16" charset="0"/>
              <a:ea typeface="ＭＳ Ｐ明朝" charset="-128"/>
            </a:endParaRPr>
          </a:p>
        </p:txBody>
      </p:sp>
      <p:sp>
        <p:nvSpPr>
          <p:cNvPr id="54275" name="Text Box 1"/>
          <p:cNvSpPr txBox="1">
            <a:spLocks noChangeArrowheads="1"/>
          </p:cNvSpPr>
          <p:nvPr/>
        </p:nvSpPr>
        <p:spPr bwMode="auto">
          <a:xfrm>
            <a:off x="3898434" y="9080967"/>
            <a:ext cx="2981714" cy="47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9pPr>
          </a:lstStyle>
          <a:p>
            <a:pPr algn="r" eaLnBrk="1" hangingPunct="1">
              <a:buClrTx/>
              <a:buFontTx/>
              <a:buNone/>
            </a:pPr>
            <a:fld id="{77923A76-04DB-40AA-A20D-74BE62C2F4C8}" type="slidenum">
              <a:rPr lang="en-US" altLang="ja-JP" sz="1200">
                <a:solidFill>
                  <a:srgbClr val="000000"/>
                </a:solidFill>
                <a:latin typeface="Times New Roman" pitchFamily="16" charset="0"/>
              </a:rPr>
              <a:pPr algn="r" eaLnBrk="1" hangingPunct="1">
                <a:buClrTx/>
                <a:buFontTx/>
                <a:buNone/>
              </a:pPr>
              <a:t>2</a:t>
            </a:fld>
            <a:endParaRPr lang="en-US" altLang="ja-JP" sz="1200">
              <a:solidFill>
                <a:srgbClr val="000000"/>
              </a:solidFill>
              <a:latin typeface="Times New Roman" pitchFamily="16" charset="0"/>
            </a:endParaRPr>
          </a:p>
        </p:txBody>
      </p:sp>
      <p:sp>
        <p:nvSpPr>
          <p:cNvPr id="54276" name="Rectangle 2"/>
          <p:cNvSpPr>
            <a:spLocks noGrp="1" noRot="1" noChangeAspect="1" noChangeArrowheads="1" noTextEdit="1"/>
          </p:cNvSpPr>
          <p:nvPr>
            <p:ph type="sldImg"/>
          </p:nvPr>
        </p:nvSpPr>
        <p:spPr>
          <a:xfrm>
            <a:off x="1052513" y="717550"/>
            <a:ext cx="4776787" cy="3584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7" name="Rectangle 3"/>
          <p:cNvSpPr>
            <a:spLocks noGrp="1" noChangeArrowheads="1"/>
          </p:cNvSpPr>
          <p:nvPr>
            <p:ph type="body" idx="1"/>
          </p:nvPr>
        </p:nvSpPr>
        <p:spPr>
          <a:xfrm>
            <a:off x="688333" y="4540484"/>
            <a:ext cx="5505070" cy="430234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a:ea typeface="ＭＳ Ｐ明朝" charset="-128"/>
            </a:endParaRPr>
          </a:p>
        </p:txBody>
      </p:sp>
    </p:spTree>
    <p:extLst>
      <p:ext uri="{BB962C8B-B14F-4D97-AF65-F5344CB8AC3E}">
        <p14:creationId xmlns:p14="http://schemas.microsoft.com/office/powerpoint/2010/main" val="1904407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1pPr>
            <a:lvl2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2pPr>
            <a:lvl3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3pPr>
            <a:lvl4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4pPr>
            <a:lvl5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9pPr>
          </a:lstStyle>
          <a:p>
            <a:pPr eaLnBrk="1" hangingPunct="1"/>
            <a:fld id="{1A0CD94D-2200-4816-9BC3-0C730A47D7A4}" type="slidenum">
              <a:rPr lang="en-US" altLang="ja-JP" sz="1200" smtClean="0">
                <a:solidFill>
                  <a:srgbClr val="000000"/>
                </a:solidFill>
                <a:latin typeface="Times New Roman" pitchFamily="16" charset="0"/>
                <a:ea typeface="ＭＳ Ｐ明朝" charset="-128"/>
              </a:rPr>
              <a:pPr eaLnBrk="1" hangingPunct="1"/>
              <a:t>3</a:t>
            </a:fld>
            <a:endParaRPr lang="en-US" altLang="ja-JP" sz="1200">
              <a:solidFill>
                <a:srgbClr val="000000"/>
              </a:solidFill>
              <a:latin typeface="Times New Roman" pitchFamily="16" charset="0"/>
              <a:ea typeface="ＭＳ Ｐ明朝" charset="-128"/>
            </a:endParaRPr>
          </a:p>
        </p:txBody>
      </p:sp>
      <p:sp>
        <p:nvSpPr>
          <p:cNvPr id="54275" name="Text Box 1"/>
          <p:cNvSpPr txBox="1">
            <a:spLocks noChangeArrowheads="1"/>
          </p:cNvSpPr>
          <p:nvPr/>
        </p:nvSpPr>
        <p:spPr bwMode="auto">
          <a:xfrm>
            <a:off x="3898434" y="9080967"/>
            <a:ext cx="2981714" cy="47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9pPr>
          </a:lstStyle>
          <a:p>
            <a:pPr algn="r" eaLnBrk="1" hangingPunct="1">
              <a:buClrTx/>
              <a:buFontTx/>
              <a:buNone/>
            </a:pPr>
            <a:fld id="{77923A76-04DB-40AA-A20D-74BE62C2F4C8}" type="slidenum">
              <a:rPr lang="en-US" altLang="ja-JP" sz="1200">
                <a:solidFill>
                  <a:srgbClr val="000000"/>
                </a:solidFill>
                <a:latin typeface="Times New Roman" pitchFamily="16" charset="0"/>
              </a:rPr>
              <a:pPr algn="r" eaLnBrk="1" hangingPunct="1">
                <a:buClrTx/>
                <a:buFontTx/>
                <a:buNone/>
              </a:pPr>
              <a:t>3</a:t>
            </a:fld>
            <a:endParaRPr lang="en-US" altLang="ja-JP" sz="1200">
              <a:solidFill>
                <a:srgbClr val="000000"/>
              </a:solidFill>
              <a:latin typeface="Times New Roman" pitchFamily="16" charset="0"/>
            </a:endParaRPr>
          </a:p>
        </p:txBody>
      </p:sp>
      <p:sp>
        <p:nvSpPr>
          <p:cNvPr id="54276" name="Rectangle 2"/>
          <p:cNvSpPr>
            <a:spLocks noGrp="1" noRot="1" noChangeAspect="1" noChangeArrowheads="1" noTextEdit="1"/>
          </p:cNvSpPr>
          <p:nvPr>
            <p:ph type="sldImg"/>
          </p:nvPr>
        </p:nvSpPr>
        <p:spPr>
          <a:xfrm>
            <a:off x="1052513" y="717550"/>
            <a:ext cx="4776787" cy="3584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7" name="Rectangle 3"/>
          <p:cNvSpPr>
            <a:spLocks noGrp="1" noChangeArrowheads="1"/>
          </p:cNvSpPr>
          <p:nvPr>
            <p:ph type="body" idx="1"/>
          </p:nvPr>
        </p:nvSpPr>
        <p:spPr>
          <a:xfrm>
            <a:off x="688333" y="4540484"/>
            <a:ext cx="5505070" cy="430234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a:ea typeface="ＭＳ Ｐ明朝" charset="-128"/>
            </a:endParaRPr>
          </a:p>
        </p:txBody>
      </p:sp>
    </p:spTree>
    <p:extLst>
      <p:ext uri="{BB962C8B-B14F-4D97-AF65-F5344CB8AC3E}">
        <p14:creationId xmlns:p14="http://schemas.microsoft.com/office/powerpoint/2010/main" val="3177282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1pPr>
            <a:lvl2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2pPr>
            <a:lvl3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3pPr>
            <a:lvl4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4pPr>
            <a:lvl5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9pPr>
          </a:lstStyle>
          <a:p>
            <a:pPr eaLnBrk="1" hangingPunct="1"/>
            <a:fld id="{1A0CD94D-2200-4816-9BC3-0C730A47D7A4}" type="slidenum">
              <a:rPr lang="en-US" altLang="ja-JP" sz="1200" smtClean="0">
                <a:solidFill>
                  <a:srgbClr val="000000"/>
                </a:solidFill>
                <a:latin typeface="Times New Roman" pitchFamily="16" charset="0"/>
                <a:ea typeface="ＭＳ Ｐ明朝" charset="-128"/>
              </a:rPr>
              <a:pPr eaLnBrk="1" hangingPunct="1"/>
              <a:t>4</a:t>
            </a:fld>
            <a:endParaRPr lang="en-US" altLang="ja-JP" sz="1200">
              <a:solidFill>
                <a:srgbClr val="000000"/>
              </a:solidFill>
              <a:latin typeface="Times New Roman" pitchFamily="16" charset="0"/>
              <a:ea typeface="ＭＳ Ｐ明朝" charset="-128"/>
            </a:endParaRPr>
          </a:p>
        </p:txBody>
      </p:sp>
      <p:sp>
        <p:nvSpPr>
          <p:cNvPr id="54275" name="Text Box 1"/>
          <p:cNvSpPr txBox="1">
            <a:spLocks noChangeArrowheads="1"/>
          </p:cNvSpPr>
          <p:nvPr/>
        </p:nvSpPr>
        <p:spPr bwMode="auto">
          <a:xfrm>
            <a:off x="3898434" y="9080967"/>
            <a:ext cx="2981714" cy="47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9pPr>
          </a:lstStyle>
          <a:p>
            <a:pPr algn="r" eaLnBrk="1" hangingPunct="1">
              <a:buClrTx/>
              <a:buFontTx/>
              <a:buNone/>
            </a:pPr>
            <a:fld id="{77923A76-04DB-40AA-A20D-74BE62C2F4C8}" type="slidenum">
              <a:rPr lang="en-US" altLang="ja-JP" sz="1200">
                <a:solidFill>
                  <a:srgbClr val="000000"/>
                </a:solidFill>
                <a:latin typeface="Times New Roman" pitchFamily="16" charset="0"/>
              </a:rPr>
              <a:pPr algn="r" eaLnBrk="1" hangingPunct="1">
                <a:buClrTx/>
                <a:buFontTx/>
                <a:buNone/>
              </a:pPr>
              <a:t>4</a:t>
            </a:fld>
            <a:endParaRPr lang="en-US" altLang="ja-JP" sz="1200">
              <a:solidFill>
                <a:srgbClr val="000000"/>
              </a:solidFill>
              <a:latin typeface="Times New Roman" pitchFamily="16" charset="0"/>
            </a:endParaRPr>
          </a:p>
        </p:txBody>
      </p:sp>
      <p:sp>
        <p:nvSpPr>
          <p:cNvPr id="54276" name="Rectangle 2"/>
          <p:cNvSpPr>
            <a:spLocks noGrp="1" noRot="1" noChangeAspect="1" noChangeArrowheads="1" noTextEdit="1"/>
          </p:cNvSpPr>
          <p:nvPr>
            <p:ph type="sldImg"/>
          </p:nvPr>
        </p:nvSpPr>
        <p:spPr>
          <a:xfrm>
            <a:off x="1052513" y="717550"/>
            <a:ext cx="4776787" cy="3584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7" name="Rectangle 3"/>
          <p:cNvSpPr>
            <a:spLocks noGrp="1" noChangeArrowheads="1"/>
          </p:cNvSpPr>
          <p:nvPr>
            <p:ph type="body" idx="1"/>
          </p:nvPr>
        </p:nvSpPr>
        <p:spPr>
          <a:xfrm>
            <a:off x="688333" y="4540484"/>
            <a:ext cx="5505070" cy="430234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a:ea typeface="ＭＳ Ｐ明朝" charset="-128"/>
            </a:endParaRPr>
          </a:p>
        </p:txBody>
      </p:sp>
    </p:spTree>
    <p:extLst>
      <p:ext uri="{BB962C8B-B14F-4D97-AF65-F5344CB8AC3E}">
        <p14:creationId xmlns:p14="http://schemas.microsoft.com/office/powerpoint/2010/main" val="1301461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1pPr>
            <a:lvl2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2pPr>
            <a:lvl3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3pPr>
            <a:lvl4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4pPr>
            <a:lvl5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9pPr>
          </a:lstStyle>
          <a:p>
            <a:pPr eaLnBrk="1" hangingPunct="1"/>
            <a:fld id="{1A0CD94D-2200-4816-9BC3-0C730A47D7A4}" type="slidenum">
              <a:rPr lang="en-US" altLang="ja-JP" sz="1200" smtClean="0">
                <a:solidFill>
                  <a:srgbClr val="000000"/>
                </a:solidFill>
                <a:latin typeface="Times New Roman" pitchFamily="16" charset="0"/>
                <a:ea typeface="ＭＳ Ｐ明朝" charset="-128"/>
              </a:rPr>
              <a:pPr eaLnBrk="1" hangingPunct="1"/>
              <a:t>5</a:t>
            </a:fld>
            <a:endParaRPr lang="en-US" altLang="ja-JP" sz="1200">
              <a:solidFill>
                <a:srgbClr val="000000"/>
              </a:solidFill>
              <a:latin typeface="Times New Roman" pitchFamily="16" charset="0"/>
              <a:ea typeface="ＭＳ Ｐ明朝" charset="-128"/>
            </a:endParaRPr>
          </a:p>
        </p:txBody>
      </p:sp>
      <p:sp>
        <p:nvSpPr>
          <p:cNvPr id="54275" name="Text Box 1"/>
          <p:cNvSpPr txBox="1">
            <a:spLocks noChangeArrowheads="1"/>
          </p:cNvSpPr>
          <p:nvPr/>
        </p:nvSpPr>
        <p:spPr bwMode="auto">
          <a:xfrm>
            <a:off x="3898434" y="9080967"/>
            <a:ext cx="2981714" cy="47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9pPr>
          </a:lstStyle>
          <a:p>
            <a:pPr algn="r" eaLnBrk="1" hangingPunct="1">
              <a:buClrTx/>
              <a:buFontTx/>
              <a:buNone/>
            </a:pPr>
            <a:fld id="{77923A76-04DB-40AA-A20D-74BE62C2F4C8}" type="slidenum">
              <a:rPr lang="en-US" altLang="ja-JP" sz="1200">
                <a:solidFill>
                  <a:srgbClr val="000000"/>
                </a:solidFill>
                <a:latin typeface="Times New Roman" pitchFamily="16" charset="0"/>
              </a:rPr>
              <a:pPr algn="r" eaLnBrk="1" hangingPunct="1">
                <a:buClrTx/>
                <a:buFontTx/>
                <a:buNone/>
              </a:pPr>
              <a:t>5</a:t>
            </a:fld>
            <a:endParaRPr lang="en-US" altLang="ja-JP" sz="1200">
              <a:solidFill>
                <a:srgbClr val="000000"/>
              </a:solidFill>
              <a:latin typeface="Times New Roman" pitchFamily="16" charset="0"/>
            </a:endParaRPr>
          </a:p>
        </p:txBody>
      </p:sp>
      <p:sp>
        <p:nvSpPr>
          <p:cNvPr id="54276" name="Rectangle 2"/>
          <p:cNvSpPr>
            <a:spLocks noGrp="1" noRot="1" noChangeAspect="1" noChangeArrowheads="1" noTextEdit="1"/>
          </p:cNvSpPr>
          <p:nvPr>
            <p:ph type="sldImg"/>
          </p:nvPr>
        </p:nvSpPr>
        <p:spPr>
          <a:xfrm>
            <a:off x="1052513" y="717550"/>
            <a:ext cx="4776787" cy="3584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7" name="Rectangle 3"/>
          <p:cNvSpPr>
            <a:spLocks noGrp="1" noChangeArrowheads="1"/>
          </p:cNvSpPr>
          <p:nvPr>
            <p:ph type="body" idx="1"/>
          </p:nvPr>
        </p:nvSpPr>
        <p:spPr>
          <a:xfrm>
            <a:off x="688333" y="4540484"/>
            <a:ext cx="5505070" cy="430234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a:ea typeface="ＭＳ Ｐ明朝" charset="-128"/>
            </a:endParaRPr>
          </a:p>
        </p:txBody>
      </p:sp>
    </p:spTree>
    <p:extLst>
      <p:ext uri="{BB962C8B-B14F-4D97-AF65-F5344CB8AC3E}">
        <p14:creationId xmlns:p14="http://schemas.microsoft.com/office/powerpoint/2010/main" val="3811957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1pPr>
            <a:lvl2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2pPr>
            <a:lvl3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3pPr>
            <a:lvl4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4pPr>
            <a:lvl5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9pPr>
          </a:lstStyle>
          <a:p>
            <a:pPr eaLnBrk="1" hangingPunct="1"/>
            <a:fld id="{1A0CD94D-2200-4816-9BC3-0C730A47D7A4}" type="slidenum">
              <a:rPr lang="en-US" altLang="ja-JP" sz="1200" smtClean="0">
                <a:solidFill>
                  <a:srgbClr val="000000"/>
                </a:solidFill>
                <a:latin typeface="Times New Roman" pitchFamily="16" charset="0"/>
                <a:ea typeface="ＭＳ Ｐ明朝" charset="-128"/>
              </a:rPr>
              <a:pPr eaLnBrk="1" hangingPunct="1"/>
              <a:t>6</a:t>
            </a:fld>
            <a:endParaRPr lang="en-US" altLang="ja-JP" sz="1200">
              <a:solidFill>
                <a:srgbClr val="000000"/>
              </a:solidFill>
              <a:latin typeface="Times New Roman" pitchFamily="16" charset="0"/>
              <a:ea typeface="ＭＳ Ｐ明朝" charset="-128"/>
            </a:endParaRPr>
          </a:p>
        </p:txBody>
      </p:sp>
      <p:sp>
        <p:nvSpPr>
          <p:cNvPr id="54275" name="Text Box 1"/>
          <p:cNvSpPr txBox="1">
            <a:spLocks noChangeArrowheads="1"/>
          </p:cNvSpPr>
          <p:nvPr/>
        </p:nvSpPr>
        <p:spPr bwMode="auto">
          <a:xfrm>
            <a:off x="3898434" y="9080967"/>
            <a:ext cx="2981714" cy="47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9pPr>
          </a:lstStyle>
          <a:p>
            <a:pPr algn="r" eaLnBrk="1" hangingPunct="1">
              <a:buClrTx/>
              <a:buFontTx/>
              <a:buNone/>
            </a:pPr>
            <a:fld id="{77923A76-04DB-40AA-A20D-74BE62C2F4C8}" type="slidenum">
              <a:rPr lang="en-US" altLang="ja-JP" sz="1200">
                <a:solidFill>
                  <a:srgbClr val="000000"/>
                </a:solidFill>
                <a:latin typeface="Times New Roman" pitchFamily="16" charset="0"/>
              </a:rPr>
              <a:pPr algn="r" eaLnBrk="1" hangingPunct="1">
                <a:buClrTx/>
                <a:buFontTx/>
                <a:buNone/>
              </a:pPr>
              <a:t>6</a:t>
            </a:fld>
            <a:endParaRPr lang="en-US" altLang="ja-JP" sz="1200">
              <a:solidFill>
                <a:srgbClr val="000000"/>
              </a:solidFill>
              <a:latin typeface="Times New Roman" pitchFamily="16" charset="0"/>
            </a:endParaRPr>
          </a:p>
        </p:txBody>
      </p:sp>
      <p:sp>
        <p:nvSpPr>
          <p:cNvPr id="54276" name="Rectangle 2"/>
          <p:cNvSpPr>
            <a:spLocks noGrp="1" noRot="1" noChangeAspect="1" noChangeArrowheads="1" noTextEdit="1"/>
          </p:cNvSpPr>
          <p:nvPr>
            <p:ph type="sldImg"/>
          </p:nvPr>
        </p:nvSpPr>
        <p:spPr>
          <a:xfrm>
            <a:off x="1052513" y="717550"/>
            <a:ext cx="4776787" cy="3584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7" name="Rectangle 3"/>
          <p:cNvSpPr>
            <a:spLocks noGrp="1" noChangeArrowheads="1"/>
          </p:cNvSpPr>
          <p:nvPr>
            <p:ph type="body" idx="1"/>
          </p:nvPr>
        </p:nvSpPr>
        <p:spPr>
          <a:xfrm>
            <a:off x="688333" y="4540484"/>
            <a:ext cx="5505070" cy="430234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a:ea typeface="ＭＳ Ｐ明朝" charset="-128"/>
            </a:endParaRPr>
          </a:p>
        </p:txBody>
      </p:sp>
    </p:spTree>
    <p:extLst>
      <p:ext uri="{BB962C8B-B14F-4D97-AF65-F5344CB8AC3E}">
        <p14:creationId xmlns:p14="http://schemas.microsoft.com/office/powerpoint/2010/main" val="833107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1pPr>
            <a:lvl2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2pPr>
            <a:lvl3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3pPr>
            <a:lvl4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4pPr>
            <a:lvl5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9pPr>
          </a:lstStyle>
          <a:p>
            <a:pPr eaLnBrk="1" hangingPunct="1"/>
            <a:fld id="{1A0CD94D-2200-4816-9BC3-0C730A47D7A4}" type="slidenum">
              <a:rPr lang="en-US" altLang="ja-JP" sz="1200" smtClean="0">
                <a:solidFill>
                  <a:srgbClr val="000000"/>
                </a:solidFill>
                <a:latin typeface="Times New Roman" pitchFamily="16" charset="0"/>
                <a:ea typeface="ＭＳ Ｐ明朝" charset="-128"/>
              </a:rPr>
              <a:pPr eaLnBrk="1" hangingPunct="1"/>
              <a:t>7</a:t>
            </a:fld>
            <a:endParaRPr lang="en-US" altLang="ja-JP" sz="1200">
              <a:solidFill>
                <a:srgbClr val="000000"/>
              </a:solidFill>
              <a:latin typeface="Times New Roman" pitchFamily="16" charset="0"/>
              <a:ea typeface="ＭＳ Ｐ明朝" charset="-128"/>
            </a:endParaRPr>
          </a:p>
        </p:txBody>
      </p:sp>
      <p:sp>
        <p:nvSpPr>
          <p:cNvPr id="54275" name="Text Box 1"/>
          <p:cNvSpPr txBox="1">
            <a:spLocks noChangeArrowheads="1"/>
          </p:cNvSpPr>
          <p:nvPr/>
        </p:nvSpPr>
        <p:spPr bwMode="auto">
          <a:xfrm>
            <a:off x="3898434" y="9080967"/>
            <a:ext cx="2981714" cy="47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9pPr>
          </a:lstStyle>
          <a:p>
            <a:pPr algn="r" eaLnBrk="1" hangingPunct="1">
              <a:buClrTx/>
              <a:buFontTx/>
              <a:buNone/>
            </a:pPr>
            <a:fld id="{77923A76-04DB-40AA-A20D-74BE62C2F4C8}" type="slidenum">
              <a:rPr lang="en-US" altLang="ja-JP" sz="1200">
                <a:solidFill>
                  <a:srgbClr val="000000"/>
                </a:solidFill>
                <a:latin typeface="Times New Roman" pitchFamily="16" charset="0"/>
              </a:rPr>
              <a:pPr algn="r" eaLnBrk="1" hangingPunct="1">
                <a:buClrTx/>
                <a:buFontTx/>
                <a:buNone/>
              </a:pPr>
              <a:t>7</a:t>
            </a:fld>
            <a:endParaRPr lang="en-US" altLang="ja-JP" sz="1200">
              <a:solidFill>
                <a:srgbClr val="000000"/>
              </a:solidFill>
              <a:latin typeface="Times New Roman" pitchFamily="16" charset="0"/>
            </a:endParaRPr>
          </a:p>
        </p:txBody>
      </p:sp>
      <p:sp>
        <p:nvSpPr>
          <p:cNvPr id="54276" name="Rectangle 2"/>
          <p:cNvSpPr>
            <a:spLocks noGrp="1" noRot="1" noChangeAspect="1" noChangeArrowheads="1" noTextEdit="1"/>
          </p:cNvSpPr>
          <p:nvPr>
            <p:ph type="sldImg"/>
          </p:nvPr>
        </p:nvSpPr>
        <p:spPr>
          <a:xfrm>
            <a:off x="1052513" y="717550"/>
            <a:ext cx="4776787" cy="3584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7" name="Rectangle 3"/>
          <p:cNvSpPr>
            <a:spLocks noGrp="1" noChangeArrowheads="1"/>
          </p:cNvSpPr>
          <p:nvPr>
            <p:ph type="body" idx="1"/>
          </p:nvPr>
        </p:nvSpPr>
        <p:spPr>
          <a:xfrm>
            <a:off x="688333" y="4540484"/>
            <a:ext cx="5505070" cy="430234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a:ea typeface="ＭＳ Ｐ明朝" charset="-128"/>
            </a:endParaRPr>
          </a:p>
        </p:txBody>
      </p:sp>
    </p:spTree>
    <p:extLst>
      <p:ext uri="{BB962C8B-B14F-4D97-AF65-F5344CB8AC3E}">
        <p14:creationId xmlns:p14="http://schemas.microsoft.com/office/powerpoint/2010/main" val="1396376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7A6924-6AFF-4662-8527-9C50C28868F0}" type="slidenum">
              <a:rPr lang="en-US" altLang="ja-JP" smtClean="0"/>
              <a:pPr>
                <a:defRPr/>
              </a:pPr>
              <a:t>8</a:t>
            </a:fld>
            <a:endParaRPr lang="en-US" altLang="ja-JP"/>
          </a:p>
        </p:txBody>
      </p:sp>
    </p:spTree>
    <p:extLst>
      <p:ext uri="{BB962C8B-B14F-4D97-AF65-F5344CB8AC3E}">
        <p14:creationId xmlns:p14="http://schemas.microsoft.com/office/powerpoint/2010/main" val="371452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1pPr>
            <a:lvl2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2pPr>
            <a:lvl3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3pPr>
            <a:lvl4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4pPr>
            <a:lvl5pPr eaLnBrk="0" hangingPunct="0">
              <a:tabLst>
                <a:tab pos="723900" algn="l"/>
                <a:tab pos="1447800" algn="l"/>
                <a:tab pos="2171700" algn="l"/>
                <a:tab pos="28956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ahoma" pitchFamily="34" charset="0"/>
                <a:ea typeface="ＭＳ Ｐゴシック" charset="-128"/>
              </a:defRPr>
            </a:lvl9pPr>
          </a:lstStyle>
          <a:p>
            <a:pPr eaLnBrk="1" hangingPunct="1"/>
            <a:fld id="{1A0CD94D-2200-4816-9BC3-0C730A47D7A4}" type="slidenum">
              <a:rPr lang="en-US" altLang="ja-JP" sz="1200" smtClean="0">
                <a:solidFill>
                  <a:srgbClr val="000000"/>
                </a:solidFill>
                <a:latin typeface="Times New Roman" pitchFamily="16" charset="0"/>
                <a:ea typeface="ＭＳ Ｐ明朝" charset="-128"/>
              </a:rPr>
              <a:pPr eaLnBrk="1" hangingPunct="1"/>
              <a:t>9</a:t>
            </a:fld>
            <a:endParaRPr lang="en-US" altLang="ja-JP" sz="1200">
              <a:solidFill>
                <a:srgbClr val="000000"/>
              </a:solidFill>
              <a:latin typeface="Times New Roman" pitchFamily="16" charset="0"/>
              <a:ea typeface="ＭＳ Ｐ明朝" charset="-128"/>
            </a:endParaRPr>
          </a:p>
        </p:txBody>
      </p:sp>
      <p:sp>
        <p:nvSpPr>
          <p:cNvPr id="54275" name="Text Box 1"/>
          <p:cNvSpPr txBox="1">
            <a:spLocks noChangeArrowheads="1"/>
          </p:cNvSpPr>
          <p:nvPr/>
        </p:nvSpPr>
        <p:spPr bwMode="auto">
          <a:xfrm>
            <a:off x="3898434" y="9080967"/>
            <a:ext cx="2981714" cy="47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itchFamily="34" charset="0"/>
                <a:ea typeface="ＭＳ Ｐゴシック" charset="-128"/>
              </a:defRPr>
            </a:lvl9pPr>
          </a:lstStyle>
          <a:p>
            <a:pPr algn="r" eaLnBrk="1" hangingPunct="1">
              <a:buClrTx/>
              <a:buFontTx/>
              <a:buNone/>
            </a:pPr>
            <a:fld id="{77923A76-04DB-40AA-A20D-74BE62C2F4C8}" type="slidenum">
              <a:rPr lang="en-US" altLang="ja-JP" sz="1200">
                <a:solidFill>
                  <a:srgbClr val="000000"/>
                </a:solidFill>
                <a:latin typeface="Times New Roman" pitchFamily="16" charset="0"/>
              </a:rPr>
              <a:pPr algn="r" eaLnBrk="1" hangingPunct="1">
                <a:buClrTx/>
                <a:buFontTx/>
                <a:buNone/>
              </a:pPr>
              <a:t>9</a:t>
            </a:fld>
            <a:endParaRPr lang="en-US" altLang="ja-JP" sz="1200">
              <a:solidFill>
                <a:srgbClr val="000000"/>
              </a:solidFill>
              <a:latin typeface="Times New Roman" pitchFamily="16" charset="0"/>
            </a:endParaRPr>
          </a:p>
        </p:txBody>
      </p:sp>
      <p:sp>
        <p:nvSpPr>
          <p:cNvPr id="54276" name="Rectangle 2"/>
          <p:cNvSpPr>
            <a:spLocks noGrp="1" noRot="1" noChangeAspect="1" noChangeArrowheads="1" noTextEdit="1"/>
          </p:cNvSpPr>
          <p:nvPr>
            <p:ph type="sldImg"/>
          </p:nvPr>
        </p:nvSpPr>
        <p:spPr>
          <a:xfrm>
            <a:off x="1052513" y="717550"/>
            <a:ext cx="4776787" cy="3584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7" name="Rectangle 3"/>
          <p:cNvSpPr>
            <a:spLocks noGrp="1" noChangeArrowheads="1"/>
          </p:cNvSpPr>
          <p:nvPr>
            <p:ph type="body" idx="1"/>
          </p:nvPr>
        </p:nvSpPr>
        <p:spPr>
          <a:xfrm>
            <a:off x="688333" y="4540484"/>
            <a:ext cx="5505070" cy="430234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a:ea typeface="ＭＳ Ｐ明朝" charset="-128"/>
            </a:endParaRPr>
          </a:p>
        </p:txBody>
      </p:sp>
    </p:spTree>
    <p:extLst>
      <p:ext uri="{BB962C8B-B14F-4D97-AF65-F5344CB8AC3E}">
        <p14:creationId xmlns:p14="http://schemas.microsoft.com/office/powerpoint/2010/main" val="4135572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dirty="0"/>
              <a:t>Click to edit Master subtitle style</a:t>
            </a:r>
            <a:endParaRPr lang="ja-JP" altLang="en-US" dirty="0"/>
          </a:p>
        </p:txBody>
      </p:sp>
      <p:sp>
        <p:nvSpPr>
          <p:cNvPr id="4" name="Rectangle 6"/>
          <p:cNvSpPr>
            <a:spLocks noGrp="1" noChangeArrowheads="1"/>
          </p:cNvSpPr>
          <p:nvPr>
            <p:ph type="sldNum" sz="quarter" idx="10"/>
          </p:nvPr>
        </p:nvSpPr>
        <p:spPr>
          <a:xfrm>
            <a:off x="6804025" y="6453188"/>
            <a:ext cx="2133600" cy="404812"/>
          </a:xfrm>
          <a:prstGeom prst="rect">
            <a:avLst/>
          </a:prstGeom>
          <a:ln/>
        </p:spPr>
        <p:txBody>
          <a:bodyPr/>
          <a:lstStyle>
            <a:lvl1pPr>
              <a:defRPr/>
            </a:lvl1pPr>
          </a:lstStyle>
          <a:p>
            <a:pPr>
              <a:defRPr/>
            </a:pPr>
            <a:fld id="{868CD5C1-E93D-4DA9-AE5C-A699600E27E3}" type="slidenum">
              <a:rPr lang="en-US" altLang="ja-JP"/>
              <a:pPr>
                <a:defRPr/>
              </a:pPr>
              <a:t>‹#›</a:t>
            </a:fld>
            <a:endParaRPr lang="en-US" altLang="ja-JP"/>
          </a:p>
        </p:txBody>
      </p:sp>
    </p:spTree>
    <p:extLst>
      <p:ext uri="{BB962C8B-B14F-4D97-AF65-F5344CB8AC3E}">
        <p14:creationId xmlns:p14="http://schemas.microsoft.com/office/powerpoint/2010/main" val="773150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ltLang="ja-JP" dirty="0"/>
              <a:t>Click to edit Master style</a:t>
            </a:r>
            <a:endParaRPr lang="ja-JP" altLang="en-US" dirty="0"/>
          </a:p>
        </p:txBody>
      </p:sp>
      <p:sp>
        <p:nvSpPr>
          <p:cNvPr id="3" name="Content Placeholder 2"/>
          <p:cNvSpPr>
            <a:spLocks noGrp="1"/>
          </p:cNvSpPr>
          <p:nvPr>
            <p:ph idx="1"/>
          </p:nvPr>
        </p:nvSpPr>
        <p:spPr/>
        <p:txBody>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endParaRPr lang="ja-JP" altLang="en-US" dirty="0"/>
          </a:p>
        </p:txBody>
      </p:sp>
      <p:sp>
        <p:nvSpPr>
          <p:cNvPr id="4" name="Rectangle 6"/>
          <p:cNvSpPr>
            <a:spLocks noGrp="1" noChangeArrowheads="1"/>
          </p:cNvSpPr>
          <p:nvPr>
            <p:ph type="sldNum" sz="quarter" idx="10"/>
          </p:nvPr>
        </p:nvSpPr>
        <p:spPr>
          <a:xfrm>
            <a:off x="6804025" y="6453188"/>
            <a:ext cx="2133600" cy="404812"/>
          </a:xfrm>
          <a:prstGeom prst="rect">
            <a:avLst/>
          </a:prstGeom>
          <a:ln/>
        </p:spPr>
        <p:txBody>
          <a:bodyPr/>
          <a:lstStyle>
            <a:lvl1pPr>
              <a:defRPr/>
            </a:lvl1pPr>
          </a:lstStyle>
          <a:p>
            <a:pPr>
              <a:defRPr/>
            </a:pPr>
            <a:fld id="{30195FA9-40A8-4FBE-BC1B-EDC78C80F7FE}" type="slidenum">
              <a:rPr lang="en-US" altLang="ja-JP"/>
              <a:pPr>
                <a:defRPr/>
              </a:pPr>
              <a:t>‹#›</a:t>
            </a:fld>
            <a:endParaRPr lang="en-US" altLang="ja-JP"/>
          </a:p>
        </p:txBody>
      </p:sp>
    </p:spTree>
    <p:extLst>
      <p:ext uri="{BB962C8B-B14F-4D97-AF65-F5344CB8AC3E}">
        <p14:creationId xmlns:p14="http://schemas.microsoft.com/office/powerpoint/2010/main" val="186378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ja-JP"/>
              <a:t>Click to edit Master title style</a:t>
            </a:r>
            <a:endParaRPr lang="ja-JP"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ja-JP"/>
              <a:t>Click to edit Master text styles</a:t>
            </a:r>
          </a:p>
        </p:txBody>
      </p:sp>
      <p:sp>
        <p:nvSpPr>
          <p:cNvPr id="4" name="Rectangle 6"/>
          <p:cNvSpPr>
            <a:spLocks noGrp="1" noChangeArrowheads="1"/>
          </p:cNvSpPr>
          <p:nvPr>
            <p:ph type="sldNum" sz="quarter" idx="10"/>
          </p:nvPr>
        </p:nvSpPr>
        <p:spPr>
          <a:xfrm>
            <a:off x="6804025" y="6453188"/>
            <a:ext cx="2133600" cy="404812"/>
          </a:xfrm>
          <a:prstGeom prst="rect">
            <a:avLst/>
          </a:prstGeom>
          <a:ln/>
        </p:spPr>
        <p:txBody>
          <a:bodyPr/>
          <a:lstStyle>
            <a:lvl1pPr>
              <a:defRPr/>
            </a:lvl1pPr>
          </a:lstStyle>
          <a:p>
            <a:pPr>
              <a:defRPr/>
            </a:pPr>
            <a:fld id="{AC74EFE0-092E-4F47-8334-F5F09F2E0A5C}" type="slidenum">
              <a:rPr lang="en-US" altLang="ja-JP"/>
              <a:pPr>
                <a:defRPr/>
              </a:pPr>
              <a:t>‹#›</a:t>
            </a:fld>
            <a:endParaRPr lang="en-US" altLang="ja-JP"/>
          </a:p>
        </p:txBody>
      </p:sp>
    </p:spTree>
    <p:extLst>
      <p:ext uri="{BB962C8B-B14F-4D97-AF65-F5344CB8AC3E}">
        <p14:creationId xmlns:p14="http://schemas.microsoft.com/office/powerpoint/2010/main" val="1726268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ltLang="ja-JP" dirty="0"/>
              <a:t>Click to edit Master style</a:t>
            </a:r>
            <a:endParaRPr lang="ja-JP" alt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5" name="Rectangle 6"/>
          <p:cNvSpPr>
            <a:spLocks noGrp="1" noChangeArrowheads="1"/>
          </p:cNvSpPr>
          <p:nvPr>
            <p:ph type="sldNum" sz="quarter" idx="10"/>
          </p:nvPr>
        </p:nvSpPr>
        <p:spPr>
          <a:xfrm>
            <a:off x="6804025" y="6453188"/>
            <a:ext cx="2133600" cy="404812"/>
          </a:xfrm>
          <a:prstGeom prst="rect">
            <a:avLst/>
          </a:prstGeom>
          <a:ln/>
        </p:spPr>
        <p:txBody>
          <a:bodyPr/>
          <a:lstStyle>
            <a:lvl1pPr>
              <a:defRPr/>
            </a:lvl1pPr>
          </a:lstStyle>
          <a:p>
            <a:pPr>
              <a:defRPr/>
            </a:pPr>
            <a:fld id="{300C5B48-D7E6-4D25-BED0-5E80CB3117CD}" type="slidenum">
              <a:rPr lang="en-US" altLang="ja-JP"/>
              <a:pPr>
                <a:defRPr/>
              </a:pPr>
              <a:t>‹#›</a:t>
            </a:fld>
            <a:endParaRPr lang="en-US" altLang="ja-JP"/>
          </a:p>
        </p:txBody>
      </p:sp>
    </p:spTree>
    <p:extLst>
      <p:ext uri="{BB962C8B-B14F-4D97-AF65-F5344CB8AC3E}">
        <p14:creationId xmlns:p14="http://schemas.microsoft.com/office/powerpoint/2010/main" val="1764633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6804025" y="6453188"/>
            <a:ext cx="2133600" cy="404812"/>
          </a:xfrm>
          <a:prstGeom prst="rect">
            <a:avLst/>
          </a:prstGeom>
          <a:ln/>
        </p:spPr>
        <p:txBody>
          <a:bodyPr/>
          <a:lstStyle>
            <a:lvl1pPr>
              <a:defRPr/>
            </a:lvl1pPr>
          </a:lstStyle>
          <a:p>
            <a:pPr>
              <a:defRPr/>
            </a:pPr>
            <a:fld id="{822BC122-4E91-4585-9830-9A4676310DED}" type="slidenum">
              <a:rPr lang="en-US" altLang="ja-JP"/>
              <a:pPr>
                <a:defRPr/>
              </a:pPr>
              <a:t>‹#›</a:t>
            </a:fld>
            <a:endParaRPr lang="en-US" altLang="ja-JP"/>
          </a:p>
        </p:txBody>
      </p:sp>
    </p:spTree>
    <p:extLst>
      <p:ext uri="{BB962C8B-B14F-4D97-AF65-F5344CB8AC3E}">
        <p14:creationId xmlns:p14="http://schemas.microsoft.com/office/powerpoint/2010/main" val="468196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ja-JP" altLang="en-US"/>
          </a:p>
        </p:txBody>
      </p:sp>
      <p:sp>
        <p:nvSpPr>
          <p:cNvPr id="3" name="Content Placeholder 2"/>
          <p:cNvSpPr>
            <a:spLocks noGrp="1"/>
          </p:cNvSpPr>
          <p:nvPr>
            <p:ph idx="1"/>
          </p:nvPr>
        </p:nvSpPr>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30195FA9-40A8-4FBE-BC1B-EDC78C80F7FE}" type="slidenum">
              <a:rPr lang="en-US" altLang="ja-JP"/>
              <a:pPr>
                <a:defRPr/>
              </a:pPr>
              <a:t>‹#›</a:t>
            </a:fld>
            <a:endParaRPr lang="en-US" altLang="ja-JP"/>
          </a:p>
        </p:txBody>
      </p:sp>
    </p:spTree>
    <p:extLst>
      <p:ext uri="{BB962C8B-B14F-4D97-AF65-F5344CB8AC3E}">
        <p14:creationId xmlns:p14="http://schemas.microsoft.com/office/powerpoint/2010/main" val="334513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ja-JP"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300C5B48-D7E6-4D25-BED0-5E80CB3117CD}" type="slidenum">
              <a:rPr lang="en-US" altLang="ja-JP"/>
              <a:pPr>
                <a:defRPr/>
              </a:pPr>
              <a:t>‹#›</a:t>
            </a:fld>
            <a:endParaRPr lang="en-US" altLang="ja-JP"/>
          </a:p>
        </p:txBody>
      </p:sp>
    </p:spTree>
    <p:extLst>
      <p:ext uri="{BB962C8B-B14F-4D97-AF65-F5344CB8AC3E}">
        <p14:creationId xmlns:p14="http://schemas.microsoft.com/office/powerpoint/2010/main" val="2314853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tif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tiff"/><Relationship Id="rId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CML_Loggo_ppt_Header.tiff"/>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1"/>
            <a:ext cx="9144000" cy="987834"/>
          </a:xfrm>
          <a:prstGeom prst="rect">
            <a:avLst/>
          </a:prstGeom>
        </p:spPr>
      </p:pic>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Rectangle 2"/>
          <p:cNvSpPr>
            <a:spLocks noGrp="1" noChangeArrowheads="1"/>
          </p:cNvSpPr>
          <p:nvPr>
            <p:ph type="title"/>
          </p:nvPr>
        </p:nvSpPr>
        <p:spPr bwMode="auto">
          <a:xfrm>
            <a:off x="179388" y="188913"/>
            <a:ext cx="58324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dirty="0"/>
              <a:t>マスタ タイトル書式設定</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6"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0" fontAlgn="base" hangingPunct="0">
        <a:spcBef>
          <a:spcPct val="0"/>
        </a:spcBef>
        <a:spcAft>
          <a:spcPct val="0"/>
        </a:spcAft>
        <a:defRPr kumimoji="1" sz="3600">
          <a:solidFill>
            <a:schemeClr val="bg1"/>
          </a:solidFill>
          <a:latin typeface="+mj-lt"/>
          <a:ea typeface="+mj-ea"/>
          <a:cs typeface="+mj-cs"/>
        </a:defRPr>
      </a:lvl1pPr>
      <a:lvl2pPr algn="l" rtl="0" eaLnBrk="0" fontAlgn="base" hangingPunct="0">
        <a:spcBef>
          <a:spcPct val="0"/>
        </a:spcBef>
        <a:spcAft>
          <a:spcPct val="0"/>
        </a:spcAft>
        <a:defRPr kumimoji="1" sz="3600">
          <a:solidFill>
            <a:schemeClr val="bg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600">
          <a:solidFill>
            <a:schemeClr val="bg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600">
          <a:solidFill>
            <a:schemeClr val="bg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600">
          <a:solidFill>
            <a:schemeClr val="bg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3600">
          <a:solidFill>
            <a:schemeClr val="bg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3600">
          <a:solidFill>
            <a:schemeClr val="bg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3600">
          <a:solidFill>
            <a:schemeClr val="bg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3600">
          <a:solidFill>
            <a:schemeClr val="bg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Gisha" pitchFamily="34" charset="-79"/>
          <a:ea typeface="+mn-ea"/>
          <a:cs typeface="Gisha" pitchFamily="34" charset="-79"/>
        </a:defRPr>
      </a:lvl1pPr>
      <a:lvl2pPr marL="742950" indent="-285750" algn="l" rtl="0" eaLnBrk="0" fontAlgn="base" hangingPunct="0">
        <a:spcBef>
          <a:spcPct val="20000"/>
        </a:spcBef>
        <a:spcAft>
          <a:spcPct val="0"/>
        </a:spcAft>
        <a:buChar char="–"/>
        <a:defRPr kumimoji="1" sz="2800">
          <a:solidFill>
            <a:schemeClr val="tx1"/>
          </a:solidFill>
          <a:latin typeface="Gisha" pitchFamily="34" charset="-79"/>
          <a:ea typeface="+mn-ea"/>
          <a:cs typeface="Gisha" pitchFamily="34" charset="-79"/>
        </a:defRPr>
      </a:lvl2pPr>
      <a:lvl3pPr marL="1143000" indent="-228600" algn="l" rtl="0" eaLnBrk="0" fontAlgn="base" hangingPunct="0">
        <a:spcBef>
          <a:spcPct val="20000"/>
        </a:spcBef>
        <a:spcAft>
          <a:spcPct val="0"/>
        </a:spcAft>
        <a:buChar char="•"/>
        <a:defRPr kumimoji="1" sz="2400">
          <a:solidFill>
            <a:schemeClr val="tx1"/>
          </a:solidFill>
          <a:latin typeface="Gisha" pitchFamily="34" charset="-79"/>
          <a:ea typeface="+mn-ea"/>
          <a:cs typeface="Gisha" pitchFamily="34" charset="-79"/>
        </a:defRPr>
      </a:lvl3pPr>
      <a:lvl4pPr marL="1600200" indent="-228600" algn="l" rtl="0" eaLnBrk="0" fontAlgn="base" hangingPunct="0">
        <a:spcBef>
          <a:spcPct val="20000"/>
        </a:spcBef>
        <a:spcAft>
          <a:spcPct val="0"/>
        </a:spcAft>
        <a:buChar char="–"/>
        <a:defRPr kumimoji="1" sz="2000">
          <a:solidFill>
            <a:schemeClr val="tx1"/>
          </a:solidFill>
          <a:latin typeface="Gisha" pitchFamily="34" charset="-79"/>
          <a:ea typeface="+mn-ea"/>
          <a:cs typeface="Gisha" pitchFamily="34" charset="-79"/>
        </a:defRPr>
      </a:lvl4pPr>
      <a:lvl5pPr marL="2057400" indent="-228600" algn="l" rtl="0" eaLnBrk="0" fontAlgn="base" hangingPunct="0">
        <a:spcBef>
          <a:spcPct val="20000"/>
        </a:spcBef>
        <a:spcAft>
          <a:spcPct val="0"/>
        </a:spcAft>
        <a:buChar char="»"/>
        <a:defRPr kumimoji="1" sz="2000">
          <a:solidFill>
            <a:schemeClr val="tx1"/>
          </a:solidFill>
          <a:latin typeface="Gisha" pitchFamily="34" charset="-79"/>
          <a:ea typeface="+mn-ea"/>
          <a:cs typeface="Gisha" pitchFamily="34" charset="-79"/>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CML_Loggo_ppt_Header.tiff"/>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9144000" cy="987834"/>
          </a:xfrm>
          <a:prstGeom prst="rect">
            <a:avLst/>
          </a:prstGeom>
        </p:spPr>
      </p:pic>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30" name="Rectangle 6"/>
          <p:cNvSpPr>
            <a:spLocks noGrp="1" noChangeArrowheads="1"/>
          </p:cNvSpPr>
          <p:nvPr>
            <p:ph type="sldNum" sz="quarter" idx="4"/>
          </p:nvPr>
        </p:nvSpPr>
        <p:spPr bwMode="auto">
          <a:xfrm>
            <a:off x="6804025" y="6453188"/>
            <a:ext cx="2133600"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165A815-31C6-4DB4-B716-2E9ADE707B7A}" type="slidenum">
              <a:rPr lang="en-US" altLang="ja-JP"/>
              <a:pPr>
                <a:defRPr/>
              </a:pPr>
              <a:t>‹#›</a:t>
            </a:fld>
            <a:endParaRPr lang="en-US" altLang="ja-JP"/>
          </a:p>
        </p:txBody>
      </p:sp>
      <p:sp>
        <p:nvSpPr>
          <p:cNvPr id="2" name="Rectangle 2"/>
          <p:cNvSpPr>
            <a:spLocks noGrp="1" noChangeArrowheads="1"/>
          </p:cNvSpPr>
          <p:nvPr>
            <p:ph type="title"/>
          </p:nvPr>
        </p:nvSpPr>
        <p:spPr bwMode="auto">
          <a:xfrm>
            <a:off x="179388" y="188913"/>
            <a:ext cx="58324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dirty="0"/>
              <a:t>マスタ タイトル書式設定</a:t>
            </a:r>
          </a:p>
        </p:txBody>
      </p:sp>
      <p:pic>
        <p:nvPicPr>
          <p:cNvPr id="10" name="Picture 9" descr="CML_Loggo_.tif"/>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47726" y="62720"/>
            <a:ext cx="2206348" cy="872245"/>
          </a:xfrm>
          <a:prstGeom prst="rect">
            <a:avLst/>
          </a:prstGeom>
        </p:spPr>
      </p:pic>
    </p:spTree>
    <p:extLst>
      <p:ext uri="{BB962C8B-B14F-4D97-AF65-F5344CB8AC3E}">
        <p14:creationId xmlns:p14="http://schemas.microsoft.com/office/powerpoint/2010/main" val="2288490614"/>
      </p:ext>
    </p:extLst>
  </p:cSld>
  <p:clrMap bg1="lt1" tx1="dk1" bg2="lt2" tx2="dk2" accent1="accent1" accent2="accent2" accent3="accent3" accent4="accent4" accent5="accent5" accent6="accent6" hlink="hlink" folHlink="folHlink"/>
  <p:sldLayoutIdLst>
    <p:sldLayoutId id="2147483674" r:id="rId1"/>
    <p:sldLayoutId id="2147483676"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0" fontAlgn="base" hangingPunct="0">
        <a:spcBef>
          <a:spcPct val="0"/>
        </a:spcBef>
        <a:spcAft>
          <a:spcPct val="0"/>
        </a:spcAft>
        <a:defRPr kumimoji="1" sz="3600">
          <a:solidFill>
            <a:schemeClr val="bg1"/>
          </a:solidFill>
          <a:latin typeface="+mj-lt"/>
          <a:ea typeface="+mj-ea"/>
          <a:cs typeface="+mj-cs"/>
        </a:defRPr>
      </a:lvl1pPr>
      <a:lvl2pPr algn="l" rtl="0" eaLnBrk="0" fontAlgn="base" hangingPunct="0">
        <a:spcBef>
          <a:spcPct val="0"/>
        </a:spcBef>
        <a:spcAft>
          <a:spcPct val="0"/>
        </a:spcAft>
        <a:defRPr kumimoji="1" sz="3600">
          <a:solidFill>
            <a:schemeClr val="bg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600">
          <a:solidFill>
            <a:schemeClr val="bg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600">
          <a:solidFill>
            <a:schemeClr val="bg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600">
          <a:solidFill>
            <a:schemeClr val="bg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3600">
          <a:solidFill>
            <a:schemeClr val="bg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3600">
          <a:solidFill>
            <a:schemeClr val="bg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3600">
          <a:solidFill>
            <a:schemeClr val="bg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3600">
          <a:solidFill>
            <a:schemeClr val="bg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Gisha" pitchFamily="34" charset="-79"/>
          <a:ea typeface="+mn-ea"/>
          <a:cs typeface="Gisha" pitchFamily="34" charset="-79"/>
        </a:defRPr>
      </a:lvl1pPr>
      <a:lvl2pPr marL="742950" indent="-285750" algn="l" rtl="0" eaLnBrk="0" fontAlgn="base" hangingPunct="0">
        <a:spcBef>
          <a:spcPct val="20000"/>
        </a:spcBef>
        <a:spcAft>
          <a:spcPct val="0"/>
        </a:spcAft>
        <a:buChar char="–"/>
        <a:defRPr kumimoji="1" sz="2800">
          <a:solidFill>
            <a:schemeClr val="tx1"/>
          </a:solidFill>
          <a:latin typeface="Gisha" pitchFamily="34" charset="-79"/>
          <a:ea typeface="+mn-ea"/>
          <a:cs typeface="Gisha" pitchFamily="34" charset="-79"/>
        </a:defRPr>
      </a:lvl2pPr>
      <a:lvl3pPr marL="1143000" indent="-228600" algn="l" rtl="0" eaLnBrk="0" fontAlgn="base" hangingPunct="0">
        <a:spcBef>
          <a:spcPct val="20000"/>
        </a:spcBef>
        <a:spcAft>
          <a:spcPct val="0"/>
        </a:spcAft>
        <a:buChar char="•"/>
        <a:defRPr kumimoji="1" sz="2400">
          <a:solidFill>
            <a:schemeClr val="tx1"/>
          </a:solidFill>
          <a:latin typeface="Gisha" pitchFamily="34" charset="-79"/>
          <a:ea typeface="+mn-ea"/>
          <a:cs typeface="Gisha" pitchFamily="34" charset="-79"/>
        </a:defRPr>
      </a:lvl3pPr>
      <a:lvl4pPr marL="1600200" indent="-228600" algn="l" rtl="0" eaLnBrk="0" fontAlgn="base" hangingPunct="0">
        <a:spcBef>
          <a:spcPct val="20000"/>
        </a:spcBef>
        <a:spcAft>
          <a:spcPct val="0"/>
        </a:spcAft>
        <a:buChar char="–"/>
        <a:defRPr kumimoji="1" sz="2000">
          <a:solidFill>
            <a:schemeClr val="tx1"/>
          </a:solidFill>
          <a:latin typeface="Gisha" pitchFamily="34" charset="-79"/>
          <a:ea typeface="+mn-ea"/>
          <a:cs typeface="Gisha" pitchFamily="34" charset="-79"/>
        </a:defRPr>
      </a:lvl4pPr>
      <a:lvl5pPr marL="2057400" indent="-228600" algn="l" rtl="0" eaLnBrk="0" fontAlgn="base" hangingPunct="0">
        <a:spcBef>
          <a:spcPct val="20000"/>
        </a:spcBef>
        <a:spcAft>
          <a:spcPct val="0"/>
        </a:spcAft>
        <a:buChar char="»"/>
        <a:defRPr kumimoji="1" sz="2000">
          <a:solidFill>
            <a:schemeClr val="tx1"/>
          </a:solidFill>
          <a:latin typeface="Gisha" pitchFamily="34" charset="-79"/>
          <a:ea typeface="+mn-ea"/>
          <a:cs typeface="Gisha" pitchFamily="34" charset="-79"/>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creativecommons.org/"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3"/>
          <p:cNvSpPr>
            <a:spLocks noChangeArrowheads="1"/>
          </p:cNvSpPr>
          <p:nvPr/>
        </p:nvSpPr>
        <p:spPr bwMode="auto">
          <a:xfrm>
            <a:off x="0" y="0"/>
            <a:ext cx="45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b="1">
                <a:solidFill>
                  <a:schemeClr val="tx1"/>
                </a:solidFill>
                <a:latin typeface="Arial" charset="0"/>
                <a:ea typeface="ＭＳ Ｐゴシック" charset="-128"/>
              </a:defRPr>
            </a:lvl1pPr>
            <a:lvl2pPr marL="742950" indent="-285750" eaLnBrk="0" hangingPunct="0">
              <a:defRPr kumimoji="1" b="1">
                <a:solidFill>
                  <a:schemeClr val="tx1"/>
                </a:solidFill>
                <a:latin typeface="Arial" charset="0"/>
                <a:ea typeface="ＭＳ Ｐゴシック" charset="-128"/>
              </a:defRPr>
            </a:lvl2pPr>
            <a:lvl3pPr marL="1143000" indent="-228600" eaLnBrk="0" hangingPunct="0">
              <a:defRPr kumimoji="1" b="1">
                <a:solidFill>
                  <a:schemeClr val="tx1"/>
                </a:solidFill>
                <a:latin typeface="Arial" charset="0"/>
                <a:ea typeface="ＭＳ Ｐゴシック" charset="-128"/>
              </a:defRPr>
            </a:lvl3pPr>
            <a:lvl4pPr marL="1600200" indent="-228600" eaLnBrk="0" hangingPunct="0">
              <a:defRPr kumimoji="1" b="1">
                <a:solidFill>
                  <a:schemeClr val="tx1"/>
                </a:solidFill>
                <a:latin typeface="Arial" charset="0"/>
                <a:ea typeface="ＭＳ Ｐゴシック" charset="-128"/>
              </a:defRPr>
            </a:lvl4pPr>
            <a:lvl5pPr marL="2057400" indent="-228600" eaLnBrk="0" hangingPunct="0">
              <a:defRPr kumimoji="1" b="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charset="-128"/>
              </a:defRPr>
            </a:lvl9pPr>
          </a:lstStyle>
          <a:p>
            <a:pPr eaLnBrk="1" hangingPunct="1">
              <a:spcBef>
                <a:spcPct val="20000"/>
              </a:spcBef>
            </a:pPr>
            <a:r>
              <a:rPr lang="en-US" altLang="ja-JP" dirty="0">
                <a:solidFill>
                  <a:schemeClr val="bg1"/>
                </a:solidFill>
              </a:rPr>
              <a:t>TUT</a:t>
            </a:r>
            <a:r>
              <a:rPr lang="ja-JP" altLang="en-US" dirty="0">
                <a:solidFill>
                  <a:schemeClr val="bg1"/>
                </a:solidFill>
              </a:rPr>
              <a:t>　</a:t>
            </a:r>
            <a:r>
              <a:rPr lang="en-US" altLang="ja-JP">
                <a:solidFill>
                  <a:schemeClr val="bg1"/>
                </a:solidFill>
              </a:rPr>
              <a:t>2023</a:t>
            </a:r>
            <a:endParaRPr lang="en-US" altLang="ja-JP" dirty="0">
              <a:solidFill>
                <a:schemeClr val="bg1"/>
              </a:solidFill>
            </a:endParaRPr>
          </a:p>
        </p:txBody>
      </p:sp>
      <p:sp>
        <p:nvSpPr>
          <p:cNvPr id="7" name="Rectangle 1"/>
          <p:cNvSpPr/>
          <p:nvPr/>
        </p:nvSpPr>
        <p:spPr>
          <a:xfrm>
            <a:off x="0" y="4933887"/>
            <a:ext cx="9144000" cy="585788"/>
          </a:xfrm>
          <a:prstGeom prst="rect">
            <a:avLst/>
          </a:prstGeom>
        </p:spPr>
        <p:txBody>
          <a:bodyPr>
            <a:spAutoFit/>
          </a:bodyPr>
          <a:lstStyle/>
          <a:p>
            <a:pPr algn="ctr">
              <a:defRPr/>
            </a:pPr>
            <a:r>
              <a:rPr lang="ja-JP" altLang="en-US" sz="3200" kern="0" dirty="0">
                <a:solidFill>
                  <a:srgbClr val="000000"/>
                </a:solidFill>
                <a:latin typeface="Arial"/>
                <a:ea typeface="ＭＳ Ｐゴシック"/>
              </a:rPr>
              <a:t>林正樹</a:t>
            </a:r>
            <a:endParaRPr lang="ja-JP" altLang="en-US" dirty="0"/>
          </a:p>
        </p:txBody>
      </p:sp>
      <p:sp>
        <p:nvSpPr>
          <p:cNvPr id="8" name="Rectangle 9"/>
          <p:cNvSpPr>
            <a:spLocks noChangeArrowheads="1"/>
          </p:cNvSpPr>
          <p:nvPr/>
        </p:nvSpPr>
        <p:spPr bwMode="auto">
          <a:xfrm>
            <a:off x="0" y="2451100"/>
            <a:ext cx="9144000" cy="190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charset="0"/>
                <a:ea typeface="ＭＳ Ｐゴシック" charset="-128"/>
              </a:defRPr>
            </a:lvl1pPr>
            <a:lvl2pPr marL="742950" indent="-285750" eaLnBrk="0" hangingPunct="0">
              <a:defRPr kumimoji="1" b="1">
                <a:solidFill>
                  <a:schemeClr val="tx1"/>
                </a:solidFill>
                <a:latin typeface="Arial" charset="0"/>
                <a:ea typeface="ＭＳ Ｐゴシック" charset="-128"/>
              </a:defRPr>
            </a:lvl2pPr>
            <a:lvl3pPr marL="1143000" indent="-228600" eaLnBrk="0" hangingPunct="0">
              <a:defRPr kumimoji="1" b="1">
                <a:solidFill>
                  <a:schemeClr val="tx1"/>
                </a:solidFill>
                <a:latin typeface="Arial" charset="0"/>
                <a:ea typeface="ＭＳ Ｐゴシック" charset="-128"/>
              </a:defRPr>
            </a:lvl3pPr>
            <a:lvl4pPr marL="1600200" indent="-228600" eaLnBrk="0" hangingPunct="0">
              <a:defRPr kumimoji="1" b="1">
                <a:solidFill>
                  <a:schemeClr val="tx1"/>
                </a:solidFill>
                <a:latin typeface="Arial" charset="0"/>
                <a:ea typeface="ＭＳ Ｐゴシック" charset="-128"/>
              </a:defRPr>
            </a:lvl4pPr>
            <a:lvl5pPr marL="2057400" indent="-228600" eaLnBrk="0" hangingPunct="0">
              <a:defRPr kumimoji="1" b="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charset="-128"/>
              </a:defRPr>
            </a:lvl9pPr>
          </a:lstStyle>
          <a:p>
            <a:pPr algn="ctr" eaLnBrk="1" hangingPunct="1"/>
            <a:r>
              <a:rPr lang="ja-JP" altLang="en-US" sz="4400" dirty="0">
                <a:latin typeface="Aharoni" pitchFamily="2" charset="-79"/>
                <a:cs typeface="Aharoni" pitchFamily="2" charset="-79"/>
              </a:rPr>
              <a:t>コピーライトについてのラフな知識</a:t>
            </a:r>
            <a:endParaRPr lang="en-US" altLang="ja-JP" sz="4400" dirty="0">
              <a:latin typeface="Aharoni" pitchFamily="2" charset="-79"/>
              <a:cs typeface="Aharoni" pitchFamily="2" charset="-79"/>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2"/>
          <p:cNvSpPr/>
          <p:nvPr/>
        </p:nvSpPr>
        <p:spPr>
          <a:xfrm>
            <a:off x="96984" y="216843"/>
            <a:ext cx="6442365" cy="523220"/>
          </a:xfrm>
          <a:prstGeom prst="rect">
            <a:avLst/>
          </a:prstGeom>
        </p:spPr>
        <p:txBody>
          <a:bodyPr wrap="square">
            <a:spAutoFit/>
          </a:bodyPr>
          <a:lstStyle/>
          <a:p>
            <a:pPr marL="342900" indent="-342900">
              <a:spcBef>
                <a:spcPct val="20000"/>
              </a:spcBef>
            </a:pPr>
            <a:r>
              <a:rPr lang="ja-JP" altLang="en-US" sz="2800" b="1" dirty="0">
                <a:solidFill>
                  <a:schemeClr val="bg1"/>
                </a:solidFill>
                <a:latin typeface="+mn-lt"/>
              </a:rPr>
              <a:t>コピーライト</a:t>
            </a:r>
            <a:endParaRPr lang="en-US" altLang="ja-JP" sz="2800" b="1" dirty="0">
              <a:solidFill>
                <a:schemeClr val="bg1"/>
              </a:solidFill>
              <a:latin typeface="+mn-lt"/>
            </a:endParaRPr>
          </a:p>
        </p:txBody>
      </p:sp>
      <p:sp>
        <p:nvSpPr>
          <p:cNvPr id="5" name="Rectangle 1"/>
          <p:cNvSpPr>
            <a:spLocks noChangeArrowheads="1"/>
          </p:cNvSpPr>
          <p:nvPr/>
        </p:nvSpPr>
        <p:spPr bwMode="auto">
          <a:xfrm>
            <a:off x="555594" y="1840124"/>
            <a:ext cx="7732295" cy="4924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3200" dirty="0">
                <a:solidFill>
                  <a:srgbClr val="000000"/>
                </a:solidFill>
                <a:latin typeface="+mj-ea"/>
                <a:ea typeface="+mj-ea"/>
              </a:rPr>
              <a:t>著作権  </a:t>
            </a:r>
            <a:r>
              <a:rPr kumimoji="0" lang="en-US" altLang="ja-JP" sz="3200" dirty="0">
                <a:solidFill>
                  <a:srgbClr val="000000"/>
                </a:solidFill>
                <a:latin typeface="+mj-ea"/>
                <a:ea typeface="+mj-ea"/>
              </a:rPr>
              <a:t>=  </a:t>
            </a:r>
            <a:r>
              <a:rPr kumimoji="0" lang="ja-JP" altLang="en-US" sz="3200" dirty="0">
                <a:solidFill>
                  <a:srgbClr val="000000"/>
                </a:solidFill>
                <a:latin typeface="+mj-ea"/>
                <a:ea typeface="+mj-ea"/>
              </a:rPr>
              <a:t>コピーライト  </a:t>
            </a:r>
            <a:r>
              <a:rPr kumimoji="0" lang="en-US" altLang="ja-JP" sz="3200" dirty="0">
                <a:solidFill>
                  <a:srgbClr val="000000"/>
                </a:solidFill>
                <a:latin typeface="+mj-ea"/>
                <a:ea typeface="+mj-ea"/>
              </a:rPr>
              <a:t>=  Copyright</a:t>
            </a:r>
          </a:p>
        </p:txBody>
      </p:sp>
      <p:sp>
        <p:nvSpPr>
          <p:cNvPr id="10" name="TextBox 9">
            <a:extLst>
              <a:ext uri="{FF2B5EF4-FFF2-40B4-BE49-F238E27FC236}">
                <a16:creationId xmlns:a16="http://schemas.microsoft.com/office/drawing/2014/main" id="{0693F26B-54F1-4B92-A615-B4BB20481FBC}"/>
              </a:ext>
            </a:extLst>
          </p:cNvPr>
          <p:cNvSpPr txBox="1"/>
          <p:nvPr/>
        </p:nvSpPr>
        <p:spPr>
          <a:xfrm>
            <a:off x="883920" y="3082836"/>
            <a:ext cx="7437120" cy="2677656"/>
          </a:xfrm>
          <a:prstGeom prst="rect">
            <a:avLst/>
          </a:prstGeom>
          <a:noFill/>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ja-JP" altLang="en-US" sz="2400" dirty="0">
                <a:latin typeface="+mn-ea"/>
                <a:ea typeface="+mn-ea"/>
              </a:rPr>
              <a:t>人のものを勝手に無断で使ってはいけない</a:t>
            </a:r>
            <a:endParaRPr lang="en-US" altLang="ja-JP" sz="2400" dirty="0">
              <a:latin typeface="+mn-ea"/>
              <a:ea typeface="+mn-ea"/>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ja-JP" altLang="en-US" sz="2400" dirty="0">
                <a:latin typeface="+mn-ea"/>
                <a:ea typeface="+mn-ea"/>
              </a:rPr>
              <a:t>それを作った人に権利がある</a:t>
            </a:r>
            <a:endParaRPr lang="en-US" altLang="ja-JP" sz="2400" dirty="0">
              <a:latin typeface="+mn-ea"/>
              <a:ea typeface="+mn-ea"/>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ja-JP" altLang="en-US" sz="2400" dirty="0">
                <a:latin typeface="+mn-ea"/>
                <a:ea typeface="+mn-ea"/>
              </a:rPr>
              <a:t>作ったという行為だけで権利が付与される</a:t>
            </a:r>
            <a:br>
              <a:rPr lang="en-US" altLang="ja-JP" sz="2400" dirty="0">
                <a:latin typeface="+mn-ea"/>
                <a:ea typeface="+mn-ea"/>
              </a:rPr>
            </a:br>
            <a:r>
              <a:rPr lang="ja-JP" altLang="en-US" sz="2400" dirty="0">
                <a:latin typeface="+mn-ea"/>
                <a:ea typeface="+mn-ea"/>
              </a:rPr>
              <a:t>「</a:t>
            </a:r>
            <a:r>
              <a:rPr lang="en-US" altLang="ja-JP" sz="2400" dirty="0">
                <a:latin typeface="+mn-ea"/>
                <a:ea typeface="+mn-ea"/>
              </a:rPr>
              <a:t>Copyright</a:t>
            </a:r>
            <a:r>
              <a:rPr lang="ja-JP" altLang="en-US" sz="2400" dirty="0">
                <a:latin typeface="+mn-ea"/>
                <a:ea typeface="+mn-ea"/>
              </a:rPr>
              <a:t> </a:t>
            </a:r>
            <a:r>
              <a:rPr lang="en-US" altLang="ja-JP" sz="2400" dirty="0">
                <a:latin typeface="+mn-ea"/>
                <a:ea typeface="+mn-ea"/>
              </a:rPr>
              <a:t>©</a:t>
            </a:r>
            <a:r>
              <a:rPr lang="ja-JP" altLang="en-US" sz="2400" dirty="0">
                <a:latin typeface="+mn-ea"/>
                <a:ea typeface="+mn-ea"/>
              </a:rPr>
              <a:t> </a:t>
            </a:r>
            <a:r>
              <a:rPr lang="en-US" altLang="ja-JP" sz="2400" dirty="0">
                <a:latin typeface="+mn-ea"/>
                <a:ea typeface="+mn-ea"/>
              </a:rPr>
              <a:t>2023</a:t>
            </a:r>
            <a:r>
              <a:rPr lang="ja-JP" altLang="en-US" sz="2400" dirty="0">
                <a:latin typeface="+mn-ea"/>
                <a:ea typeface="+mn-ea"/>
              </a:rPr>
              <a:t> </a:t>
            </a:r>
            <a:r>
              <a:rPr lang="en-US" altLang="ja-JP" sz="2400" dirty="0">
                <a:latin typeface="+mn-ea"/>
                <a:ea typeface="+mn-ea"/>
              </a:rPr>
              <a:t>XXX</a:t>
            </a:r>
            <a:r>
              <a:rPr lang="ja-JP" altLang="en-US" sz="2400" dirty="0">
                <a:latin typeface="+mn-ea"/>
                <a:ea typeface="+mn-ea"/>
              </a:rPr>
              <a:t> </a:t>
            </a:r>
            <a:r>
              <a:rPr lang="en-US" altLang="ja-JP" sz="2400" dirty="0">
                <a:latin typeface="+mn-ea"/>
                <a:ea typeface="+mn-ea"/>
              </a:rPr>
              <a:t>All Rights Reserved.</a:t>
            </a:r>
            <a:r>
              <a:rPr lang="ja-JP" altLang="en-US" sz="2400" dirty="0">
                <a:latin typeface="+mn-ea"/>
                <a:ea typeface="+mn-ea"/>
              </a:rPr>
              <a:t>」とか書いていなくても、コピーライトは存在している</a:t>
            </a:r>
            <a:endParaRPr lang="en-US" altLang="ja-JP" sz="2400" dirty="0">
              <a:latin typeface="+mn-ea"/>
              <a:ea typeface="+mn-ea"/>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ja-JP" altLang="en-US" sz="2400" dirty="0">
                <a:latin typeface="+mn-ea"/>
                <a:ea typeface="+mn-ea"/>
              </a:rPr>
              <a:t>その権利をどう他人に行使するかも本人しだい</a:t>
            </a:r>
            <a:endParaRPr lang="en-US" altLang="ja-JP" sz="2400" dirty="0">
              <a:latin typeface="+mn-ea"/>
              <a:ea typeface="+mn-ea"/>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ja-JP" altLang="en-US" sz="2400" dirty="0">
                <a:latin typeface="+mn-ea"/>
                <a:ea typeface="+mn-ea"/>
              </a:rPr>
              <a:t>権利放棄だってできる（パブリック・ドメイン）</a:t>
            </a:r>
            <a:endParaRPr lang="en-US" altLang="ja-JP" sz="2400" dirty="0">
              <a:latin typeface="+mn-ea"/>
              <a:ea typeface="+mn-ea"/>
            </a:endParaRPr>
          </a:p>
        </p:txBody>
      </p:sp>
    </p:spTree>
    <p:extLst>
      <p:ext uri="{BB962C8B-B14F-4D97-AF65-F5344CB8AC3E}">
        <p14:creationId xmlns:p14="http://schemas.microsoft.com/office/powerpoint/2010/main" val="40778068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2"/>
          <p:cNvSpPr/>
          <p:nvPr/>
        </p:nvSpPr>
        <p:spPr>
          <a:xfrm>
            <a:off x="96984" y="216843"/>
            <a:ext cx="6442365" cy="523220"/>
          </a:xfrm>
          <a:prstGeom prst="rect">
            <a:avLst/>
          </a:prstGeom>
        </p:spPr>
        <p:txBody>
          <a:bodyPr wrap="square">
            <a:spAutoFit/>
          </a:bodyPr>
          <a:lstStyle/>
          <a:p>
            <a:pPr marL="342900" indent="-342900">
              <a:spcBef>
                <a:spcPct val="20000"/>
              </a:spcBef>
            </a:pPr>
            <a:r>
              <a:rPr lang="ja-JP" altLang="en-US" sz="2800" b="1" dirty="0">
                <a:solidFill>
                  <a:schemeClr val="bg1"/>
                </a:solidFill>
                <a:latin typeface="+mn-lt"/>
              </a:rPr>
              <a:t>法律</a:t>
            </a:r>
            <a:endParaRPr lang="en-US" altLang="ja-JP" sz="2800" b="1" dirty="0">
              <a:solidFill>
                <a:schemeClr val="bg1"/>
              </a:solidFill>
              <a:latin typeface="+mn-lt"/>
            </a:endParaRPr>
          </a:p>
        </p:txBody>
      </p:sp>
      <p:sp>
        <p:nvSpPr>
          <p:cNvPr id="10" name="TextBox 9">
            <a:extLst>
              <a:ext uri="{FF2B5EF4-FFF2-40B4-BE49-F238E27FC236}">
                <a16:creationId xmlns:a16="http://schemas.microsoft.com/office/drawing/2014/main" id="{0693F26B-54F1-4B92-A615-B4BB20481FBC}"/>
              </a:ext>
            </a:extLst>
          </p:cNvPr>
          <p:cNvSpPr txBox="1"/>
          <p:nvPr/>
        </p:nvSpPr>
        <p:spPr>
          <a:xfrm>
            <a:off x="698500" y="1690916"/>
            <a:ext cx="7409180" cy="4524315"/>
          </a:xfrm>
          <a:prstGeom prst="rect">
            <a:avLst/>
          </a:prstGeom>
          <a:noFill/>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400" dirty="0">
                <a:solidFill>
                  <a:srgbClr val="000000"/>
                </a:solidFill>
                <a:latin typeface="+mn-ea"/>
                <a:ea typeface="+mn-ea"/>
              </a:rPr>
              <a:t>国によってコピーライトの法律は異なる。ただし、大枠は似ている</a:t>
            </a:r>
            <a:endParaRPr kumimoji="0" lang="en-US" altLang="ja-JP" sz="2400" dirty="0">
              <a:solidFill>
                <a:srgbClr val="000000"/>
              </a:solidFill>
              <a:latin typeface="+mn-ea"/>
              <a:ea typeface="+mn-ea"/>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400" dirty="0">
                <a:solidFill>
                  <a:srgbClr val="000000"/>
                </a:solidFill>
                <a:latin typeface="+mn-ea"/>
                <a:ea typeface="+mn-ea"/>
              </a:rPr>
              <a:t>法律なので、時間とともに変化する</a:t>
            </a:r>
            <a:endParaRPr kumimoji="0" lang="en-US" altLang="ja-JP" sz="2400" dirty="0">
              <a:solidFill>
                <a:srgbClr val="000000"/>
              </a:solidFill>
              <a:latin typeface="+mn-ea"/>
              <a:ea typeface="+mn-ea"/>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400" dirty="0">
                <a:solidFill>
                  <a:srgbClr val="000000"/>
                </a:solidFill>
                <a:latin typeface="+mn-ea"/>
                <a:ea typeface="+mn-ea"/>
              </a:rPr>
              <a:t>法律なので守らなければいけないし</a:t>
            </a:r>
            <a:r>
              <a:rPr kumimoji="0" lang="en-US" altLang="ja-JP" sz="2400" baseline="30000" dirty="0">
                <a:solidFill>
                  <a:srgbClr val="000000"/>
                </a:solidFill>
                <a:latin typeface="+mn-ea"/>
                <a:ea typeface="+mn-ea"/>
              </a:rPr>
              <a:t>*</a:t>
            </a:r>
            <a:r>
              <a:rPr kumimoji="0" lang="ja-JP" altLang="en-US" sz="2400" dirty="0">
                <a:solidFill>
                  <a:srgbClr val="000000"/>
                </a:solidFill>
                <a:latin typeface="+mn-ea"/>
                <a:ea typeface="+mn-ea"/>
              </a:rPr>
              <a:t>罰則もあるが、守らないと即罰せられるわけではない。基本的にコピーライトを持っている人が告訴したときに罰が発生</a:t>
            </a:r>
            <a:endParaRPr kumimoji="0" lang="en-US" altLang="ja-JP" sz="2400" dirty="0">
              <a:solidFill>
                <a:srgbClr val="000000"/>
              </a:solidFill>
              <a:latin typeface="+mn-ea"/>
              <a:ea typeface="+mn-ea"/>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400" dirty="0">
                <a:solidFill>
                  <a:srgbClr val="000000"/>
                </a:solidFill>
                <a:latin typeface="+mn-ea"/>
                <a:ea typeface="+mn-ea"/>
              </a:rPr>
              <a:t>引用や抜粋（フェア・ユース）は認められているが、著作権者がダメと言ったらダメ</a:t>
            </a:r>
            <a:endParaRPr kumimoji="0" lang="en-US" altLang="ja-JP" sz="2400" dirty="0">
              <a:solidFill>
                <a:srgbClr val="000000"/>
              </a:solidFill>
              <a:latin typeface="+mn-ea"/>
              <a:ea typeface="+mn-ea"/>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400" dirty="0">
                <a:solidFill>
                  <a:srgbClr val="000000"/>
                </a:solidFill>
                <a:latin typeface="+mn-ea"/>
                <a:ea typeface="+mn-ea"/>
              </a:rPr>
              <a:t>残念ながら日本国ではフェア・ユースはほとんど成立していない（事実上）</a:t>
            </a:r>
            <a:endParaRPr kumimoji="0" lang="en-US" altLang="ja-JP" sz="2400" dirty="0">
              <a:solidFill>
                <a:srgbClr val="000000"/>
              </a:solidFill>
              <a:latin typeface="+mn-ea"/>
              <a:ea typeface="+mn-ea"/>
            </a:endParaRPr>
          </a:p>
          <a:p>
            <a:pPr marL="285750" indent="-285750" eaLnBrk="0" hangingPunct="0">
              <a:buFont typeface="Arial" panose="020B0604020202020204" pitchFamily="34" charset="0"/>
              <a:buChar char="•"/>
            </a:pPr>
            <a:r>
              <a:rPr kumimoji="0" lang="ja-JP" altLang="en-US" sz="2400" dirty="0">
                <a:solidFill>
                  <a:srgbClr val="000000"/>
                </a:solidFill>
                <a:latin typeface="+mn-ea"/>
                <a:ea typeface="+mn-ea"/>
              </a:rPr>
              <a:t>したがって最終的には訴訟マター</a:t>
            </a:r>
            <a:endParaRPr kumimoji="0" lang="en-US" altLang="ja-JP" sz="2400" dirty="0">
              <a:solidFill>
                <a:srgbClr val="000000"/>
              </a:solidFill>
              <a:latin typeface="+mn-ea"/>
              <a:ea typeface="+mn-ea"/>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ja-JP" sz="2400" dirty="0">
              <a:solidFill>
                <a:srgbClr val="000000"/>
              </a:solidFill>
              <a:latin typeface="+mn-ea"/>
              <a:ea typeface="+mn-ea"/>
            </a:endParaRPr>
          </a:p>
        </p:txBody>
      </p:sp>
      <p:sp>
        <p:nvSpPr>
          <p:cNvPr id="3" name="テキスト ボックス 2">
            <a:extLst>
              <a:ext uri="{FF2B5EF4-FFF2-40B4-BE49-F238E27FC236}">
                <a16:creationId xmlns:a16="http://schemas.microsoft.com/office/drawing/2014/main" id="{888F80FD-1B8C-CBD3-6DF3-20DAA2961DB6}"/>
              </a:ext>
            </a:extLst>
          </p:cNvPr>
          <p:cNvSpPr txBox="1"/>
          <p:nvPr/>
        </p:nvSpPr>
        <p:spPr>
          <a:xfrm>
            <a:off x="1168505" y="6355908"/>
            <a:ext cx="7101288" cy="369332"/>
          </a:xfrm>
          <a:prstGeom prst="rect">
            <a:avLst/>
          </a:prstGeom>
          <a:noFill/>
        </p:spPr>
        <p:txBody>
          <a:bodyPr wrap="square">
            <a:spAutoFit/>
          </a:bodyPr>
          <a:lstStyle/>
          <a:p>
            <a:r>
              <a:rPr kumimoji="0" lang="en-US" altLang="ja-JP" sz="1800" baseline="30000" dirty="0">
                <a:solidFill>
                  <a:srgbClr val="000000"/>
                </a:solidFill>
                <a:latin typeface="+mn-ea"/>
                <a:ea typeface="+mn-ea"/>
              </a:rPr>
              <a:t>*</a:t>
            </a:r>
            <a:r>
              <a:rPr kumimoji="0" lang="ja-JP" altLang="en-US" sz="1800" baseline="30000" dirty="0">
                <a:solidFill>
                  <a:srgbClr val="000000"/>
                </a:solidFill>
                <a:latin typeface="+mn-ea"/>
                <a:ea typeface="+mn-ea"/>
              </a:rPr>
              <a:t>　</a:t>
            </a:r>
            <a:r>
              <a:rPr kumimoji="0" lang="ja-JP" altLang="en-US" dirty="0">
                <a:solidFill>
                  <a:srgbClr val="000000"/>
                </a:solidFill>
                <a:latin typeface="+mn-ea"/>
                <a:ea typeface="+mn-ea"/>
              </a:rPr>
              <a:t>法律や規則は絶対に守らないといけないものでは、ありません</a:t>
            </a:r>
            <a:endParaRPr lang="ja-JP" altLang="en-US" dirty="0"/>
          </a:p>
        </p:txBody>
      </p:sp>
      <p:cxnSp>
        <p:nvCxnSpPr>
          <p:cNvPr id="6" name="直線コネクタ 5">
            <a:extLst>
              <a:ext uri="{FF2B5EF4-FFF2-40B4-BE49-F238E27FC236}">
                <a16:creationId xmlns:a16="http://schemas.microsoft.com/office/drawing/2014/main" id="{BBAC9AD8-338C-63D7-BB1C-A8671F39C776}"/>
              </a:ext>
            </a:extLst>
          </p:cNvPr>
          <p:cNvCxnSpPr/>
          <p:nvPr/>
        </p:nvCxnSpPr>
        <p:spPr>
          <a:xfrm>
            <a:off x="1105318" y="6315716"/>
            <a:ext cx="650128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6990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2"/>
          <p:cNvSpPr/>
          <p:nvPr/>
        </p:nvSpPr>
        <p:spPr>
          <a:xfrm>
            <a:off x="96984" y="216843"/>
            <a:ext cx="6442365" cy="523220"/>
          </a:xfrm>
          <a:prstGeom prst="rect">
            <a:avLst/>
          </a:prstGeom>
        </p:spPr>
        <p:txBody>
          <a:bodyPr wrap="square">
            <a:spAutoFit/>
          </a:bodyPr>
          <a:lstStyle/>
          <a:p>
            <a:pPr marL="342900" indent="-342900">
              <a:spcBef>
                <a:spcPct val="20000"/>
              </a:spcBef>
            </a:pPr>
            <a:r>
              <a:rPr lang="ja-JP" altLang="en-US" sz="2800" b="1" dirty="0">
                <a:solidFill>
                  <a:schemeClr val="bg1"/>
                </a:solidFill>
                <a:latin typeface="+mn-lt"/>
              </a:rPr>
              <a:t>著作物の安全な使い方１</a:t>
            </a:r>
            <a:endParaRPr lang="en-US" altLang="ja-JP" sz="2800" b="1" dirty="0">
              <a:solidFill>
                <a:schemeClr val="bg1"/>
              </a:solidFill>
              <a:latin typeface="+mn-lt"/>
            </a:endParaRPr>
          </a:p>
        </p:txBody>
      </p:sp>
      <p:sp>
        <p:nvSpPr>
          <p:cNvPr id="10" name="TextBox 9">
            <a:extLst>
              <a:ext uri="{FF2B5EF4-FFF2-40B4-BE49-F238E27FC236}">
                <a16:creationId xmlns:a16="http://schemas.microsoft.com/office/drawing/2014/main" id="{0693F26B-54F1-4B92-A615-B4BB20481FBC}"/>
              </a:ext>
            </a:extLst>
          </p:cNvPr>
          <p:cNvSpPr txBox="1"/>
          <p:nvPr/>
        </p:nvSpPr>
        <p:spPr>
          <a:xfrm>
            <a:off x="861060" y="1843316"/>
            <a:ext cx="7002780" cy="2954655"/>
          </a:xfrm>
          <a:prstGeom prst="rect">
            <a:avLst/>
          </a:prstGeom>
          <a:noFill/>
        </p:spPr>
        <p:txBody>
          <a:bodyPr wrap="square">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400" dirty="0">
                <a:solidFill>
                  <a:srgbClr val="000000"/>
                </a:solidFill>
                <a:latin typeface="+mn-ea"/>
                <a:ea typeface="+mn-ea"/>
              </a:rPr>
              <a:t>作者（著作権者）が指定しているコピーライト条項に従って使う</a:t>
            </a:r>
            <a:endParaRPr kumimoji="0" lang="en-US" altLang="ja-JP" sz="2400" dirty="0">
              <a:solidFill>
                <a:srgbClr val="000000"/>
              </a:solidFill>
              <a:latin typeface="+mn-ea"/>
              <a:ea typeface="+mn-ea"/>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ja-JP" sz="2400" dirty="0">
              <a:solidFill>
                <a:srgbClr val="000000"/>
              </a:solidFill>
              <a:latin typeface="+mn-ea"/>
              <a:ea typeface="+mn-ea"/>
            </a:endParaRPr>
          </a:p>
          <a:p>
            <a:pPr lvl="2" eaLnBrk="0" hangingPunct="0"/>
            <a:r>
              <a:rPr kumimoji="0" lang="ja-JP" altLang="en-US" dirty="0">
                <a:solidFill>
                  <a:srgbClr val="000000"/>
                </a:solidFill>
                <a:latin typeface="+mn-ea"/>
                <a:ea typeface="+mn-ea"/>
              </a:rPr>
              <a:t>例：　非商用であれば使用を許可します（林正樹）</a:t>
            </a:r>
            <a:endParaRPr kumimoji="0" lang="en-US" altLang="ja-JP" dirty="0">
              <a:solidFill>
                <a:srgbClr val="000000"/>
              </a:solidFill>
              <a:latin typeface="+mn-ea"/>
              <a:ea typeface="+mn-ea"/>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ja-JP" sz="2400" dirty="0">
              <a:solidFill>
                <a:srgbClr val="000000"/>
              </a:solidFill>
              <a:latin typeface="+mn-ea"/>
              <a:ea typeface="+mn-ea"/>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ja-JP" sz="2400" dirty="0">
              <a:solidFill>
                <a:srgbClr val="000000"/>
              </a:solidFill>
              <a:latin typeface="+mn-ea"/>
              <a:ea typeface="+mn-ea"/>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400" dirty="0">
                <a:solidFill>
                  <a:srgbClr val="000000"/>
                </a:solidFill>
                <a:latin typeface="+mn-ea"/>
                <a:ea typeface="+mn-ea"/>
              </a:rPr>
              <a:t>何にも書いていない場合は、あらゆる権利が作者にあることと同じなので、事実上、使えない</a:t>
            </a:r>
            <a:endParaRPr kumimoji="0" lang="en-US" altLang="ja-JP" sz="2400" dirty="0">
              <a:solidFill>
                <a:srgbClr val="000000"/>
              </a:solidFill>
              <a:latin typeface="+mn-ea"/>
              <a:ea typeface="+mn-ea"/>
            </a:endParaRPr>
          </a:p>
        </p:txBody>
      </p:sp>
    </p:spTree>
    <p:extLst>
      <p:ext uri="{BB962C8B-B14F-4D97-AF65-F5344CB8AC3E}">
        <p14:creationId xmlns:p14="http://schemas.microsoft.com/office/powerpoint/2010/main" val="2668477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2"/>
          <p:cNvSpPr/>
          <p:nvPr/>
        </p:nvSpPr>
        <p:spPr>
          <a:xfrm>
            <a:off x="96984" y="216843"/>
            <a:ext cx="6442365" cy="523220"/>
          </a:xfrm>
          <a:prstGeom prst="rect">
            <a:avLst/>
          </a:prstGeom>
        </p:spPr>
        <p:txBody>
          <a:bodyPr wrap="square">
            <a:spAutoFit/>
          </a:bodyPr>
          <a:lstStyle/>
          <a:p>
            <a:pPr marL="342900" indent="-342900">
              <a:spcBef>
                <a:spcPct val="20000"/>
              </a:spcBef>
            </a:pPr>
            <a:r>
              <a:rPr lang="ja-JP" altLang="en-US" sz="2800" b="1" dirty="0">
                <a:solidFill>
                  <a:schemeClr val="bg1"/>
                </a:solidFill>
                <a:latin typeface="+mn-lt"/>
              </a:rPr>
              <a:t>著作物の安全な使い方２</a:t>
            </a:r>
            <a:endParaRPr lang="en-US" altLang="ja-JP" sz="2800" b="1" dirty="0">
              <a:solidFill>
                <a:schemeClr val="bg1"/>
              </a:solidFill>
              <a:latin typeface="+mn-lt"/>
            </a:endParaRPr>
          </a:p>
        </p:txBody>
      </p:sp>
      <p:sp>
        <p:nvSpPr>
          <p:cNvPr id="10" name="TextBox 9">
            <a:extLst>
              <a:ext uri="{FF2B5EF4-FFF2-40B4-BE49-F238E27FC236}">
                <a16:creationId xmlns:a16="http://schemas.microsoft.com/office/drawing/2014/main" id="{0693F26B-54F1-4B92-A615-B4BB20481FBC}"/>
              </a:ext>
            </a:extLst>
          </p:cNvPr>
          <p:cNvSpPr txBox="1"/>
          <p:nvPr/>
        </p:nvSpPr>
        <p:spPr>
          <a:xfrm>
            <a:off x="1074420" y="1426756"/>
            <a:ext cx="7195820" cy="461665"/>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ct val="0"/>
              </a:spcAft>
              <a:buClrTx/>
              <a:buSzTx/>
              <a:tabLst/>
            </a:pPr>
            <a:r>
              <a:rPr kumimoji="0" lang="ja-JP" altLang="en-US" sz="2400" dirty="0">
                <a:solidFill>
                  <a:srgbClr val="000000"/>
                </a:solidFill>
                <a:latin typeface="+mn-ea"/>
                <a:ea typeface="+mn-ea"/>
              </a:rPr>
              <a:t>明快なコピーライト条項が明記されているソースを使う</a:t>
            </a:r>
            <a:endParaRPr kumimoji="0" lang="en-US" altLang="ja-JP" sz="2400" dirty="0">
              <a:solidFill>
                <a:srgbClr val="000000"/>
              </a:solidFill>
              <a:latin typeface="+mn-ea"/>
              <a:ea typeface="+mn-ea"/>
            </a:endParaRPr>
          </a:p>
        </p:txBody>
      </p:sp>
      <p:sp>
        <p:nvSpPr>
          <p:cNvPr id="5" name="TextBox 4">
            <a:extLst>
              <a:ext uri="{FF2B5EF4-FFF2-40B4-BE49-F238E27FC236}">
                <a16:creationId xmlns:a16="http://schemas.microsoft.com/office/drawing/2014/main" id="{62EBC30E-2A30-4061-8BC2-1606E4A2BE5E}"/>
              </a:ext>
            </a:extLst>
          </p:cNvPr>
          <p:cNvSpPr txBox="1"/>
          <p:nvPr/>
        </p:nvSpPr>
        <p:spPr>
          <a:xfrm>
            <a:off x="1541780" y="2168436"/>
            <a:ext cx="5641340" cy="584775"/>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ct val="0"/>
              </a:spcAft>
              <a:buClrTx/>
              <a:buSzTx/>
              <a:tabLst/>
            </a:pPr>
            <a:r>
              <a:rPr kumimoji="0" lang="en-US" altLang="ja-JP" sz="3200" dirty="0">
                <a:solidFill>
                  <a:srgbClr val="000000"/>
                </a:solidFill>
                <a:latin typeface="+mn-ea"/>
                <a:ea typeface="+mn-ea"/>
              </a:rPr>
              <a:t>Creative</a:t>
            </a:r>
            <a:r>
              <a:rPr kumimoji="0" lang="ja-JP" altLang="en-US" sz="3200" dirty="0">
                <a:solidFill>
                  <a:srgbClr val="000000"/>
                </a:solidFill>
                <a:latin typeface="+mn-ea"/>
                <a:ea typeface="+mn-ea"/>
              </a:rPr>
              <a:t> </a:t>
            </a:r>
            <a:r>
              <a:rPr kumimoji="0" lang="en-US" altLang="ja-JP" sz="3200" dirty="0">
                <a:solidFill>
                  <a:srgbClr val="000000"/>
                </a:solidFill>
                <a:latin typeface="+mn-ea"/>
                <a:ea typeface="+mn-ea"/>
              </a:rPr>
              <a:t>Commons</a:t>
            </a:r>
            <a:r>
              <a:rPr kumimoji="0" lang="ja-JP" altLang="en-US" sz="2400" dirty="0">
                <a:solidFill>
                  <a:srgbClr val="000000"/>
                </a:solidFill>
                <a:latin typeface="+mn-ea"/>
                <a:ea typeface="+mn-ea"/>
              </a:rPr>
              <a:t>が一般的で安全</a:t>
            </a:r>
            <a:endParaRPr kumimoji="0" lang="en-US" altLang="ja-JP" sz="2400" dirty="0">
              <a:solidFill>
                <a:srgbClr val="000000"/>
              </a:solidFill>
              <a:latin typeface="+mn-ea"/>
              <a:ea typeface="+mn-ea"/>
            </a:endParaRPr>
          </a:p>
        </p:txBody>
      </p:sp>
      <p:sp>
        <p:nvSpPr>
          <p:cNvPr id="6" name="TextBox 5">
            <a:extLst>
              <a:ext uri="{FF2B5EF4-FFF2-40B4-BE49-F238E27FC236}">
                <a16:creationId xmlns:a16="http://schemas.microsoft.com/office/drawing/2014/main" id="{7EA45EC3-FEBC-4C5F-AB9D-8E28BF34823C}"/>
              </a:ext>
            </a:extLst>
          </p:cNvPr>
          <p:cNvSpPr txBox="1"/>
          <p:nvPr/>
        </p:nvSpPr>
        <p:spPr>
          <a:xfrm>
            <a:off x="2639060" y="2888734"/>
            <a:ext cx="4587240" cy="369332"/>
          </a:xfrm>
          <a:prstGeom prst="rect">
            <a:avLst/>
          </a:prstGeom>
          <a:noFill/>
        </p:spPr>
        <p:txBody>
          <a:bodyPr wrap="square">
            <a:spAutoFit/>
          </a:bodyPr>
          <a:lstStyle/>
          <a:p>
            <a:r>
              <a:rPr lang="en-US" altLang="ja-JP" dirty="0">
                <a:hlinkClick r:id="rId3"/>
              </a:rPr>
              <a:t>https://</a:t>
            </a:r>
            <a:r>
              <a:rPr lang="en-US" altLang="ja-JP" dirty="0" err="1">
                <a:hlinkClick r:id="rId3"/>
              </a:rPr>
              <a:t>creativecommons.org</a:t>
            </a:r>
            <a:r>
              <a:rPr lang="en-US" altLang="ja-JP" dirty="0">
                <a:hlinkClick r:id="rId3"/>
              </a:rPr>
              <a:t>/</a:t>
            </a:r>
            <a:endParaRPr lang="ja-JP" altLang="en-US" dirty="0"/>
          </a:p>
        </p:txBody>
      </p:sp>
      <p:sp>
        <p:nvSpPr>
          <p:cNvPr id="7" name="TextBox 6">
            <a:extLst>
              <a:ext uri="{FF2B5EF4-FFF2-40B4-BE49-F238E27FC236}">
                <a16:creationId xmlns:a16="http://schemas.microsoft.com/office/drawing/2014/main" id="{3B38F186-F1EE-4DFB-B90D-4D891AA273E2}"/>
              </a:ext>
            </a:extLst>
          </p:cNvPr>
          <p:cNvSpPr txBox="1"/>
          <p:nvPr/>
        </p:nvSpPr>
        <p:spPr>
          <a:xfrm>
            <a:off x="1338580" y="3692436"/>
            <a:ext cx="6515100" cy="830997"/>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ct val="0"/>
              </a:spcAft>
              <a:buClrTx/>
              <a:buSzTx/>
              <a:tabLst/>
            </a:pPr>
            <a:r>
              <a:rPr kumimoji="0" lang="en-US" altLang="ja-JP" sz="2400" dirty="0">
                <a:solidFill>
                  <a:srgbClr val="000000"/>
                </a:solidFill>
                <a:latin typeface="+mn-ea"/>
                <a:ea typeface="+mn-ea"/>
              </a:rPr>
              <a:t>Creative</a:t>
            </a:r>
            <a:r>
              <a:rPr kumimoji="0" lang="ja-JP" altLang="en-US" sz="2400" dirty="0">
                <a:solidFill>
                  <a:srgbClr val="000000"/>
                </a:solidFill>
                <a:latin typeface="+mn-ea"/>
                <a:ea typeface="+mn-ea"/>
              </a:rPr>
              <a:t> </a:t>
            </a:r>
            <a:r>
              <a:rPr kumimoji="0" lang="en-US" altLang="ja-JP" sz="2400" dirty="0">
                <a:solidFill>
                  <a:srgbClr val="000000"/>
                </a:solidFill>
                <a:latin typeface="+mn-ea"/>
                <a:ea typeface="+mn-ea"/>
              </a:rPr>
              <a:t>Commons</a:t>
            </a:r>
            <a:r>
              <a:rPr kumimoji="0" lang="ja-JP" altLang="en-US" sz="2400" dirty="0">
                <a:solidFill>
                  <a:srgbClr val="000000"/>
                </a:solidFill>
                <a:latin typeface="+mn-ea"/>
                <a:ea typeface="+mn-ea"/>
              </a:rPr>
              <a:t>で決められているライセンス条項が明記されているサイトの素材を使う。</a:t>
            </a:r>
            <a:endParaRPr kumimoji="0" lang="en-US" altLang="ja-JP" sz="2400" dirty="0">
              <a:solidFill>
                <a:srgbClr val="000000"/>
              </a:solidFill>
              <a:latin typeface="+mn-ea"/>
              <a:ea typeface="+mn-ea"/>
            </a:endParaRPr>
          </a:p>
        </p:txBody>
      </p:sp>
      <p:sp>
        <p:nvSpPr>
          <p:cNvPr id="8" name="TextBox 7">
            <a:extLst>
              <a:ext uri="{FF2B5EF4-FFF2-40B4-BE49-F238E27FC236}">
                <a16:creationId xmlns:a16="http://schemas.microsoft.com/office/drawing/2014/main" id="{9061C994-1CF3-4E4E-AE51-BD2AF3531357}"/>
              </a:ext>
            </a:extLst>
          </p:cNvPr>
          <p:cNvSpPr txBox="1"/>
          <p:nvPr/>
        </p:nvSpPr>
        <p:spPr>
          <a:xfrm>
            <a:off x="1023620" y="5094516"/>
            <a:ext cx="5641340" cy="369332"/>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ct val="0"/>
              </a:spcAft>
              <a:buClrTx/>
              <a:buSzTx/>
              <a:tabLst/>
            </a:pPr>
            <a:r>
              <a:rPr kumimoji="0" lang="ja-JP" altLang="en-US" sz="1800" dirty="0">
                <a:solidFill>
                  <a:srgbClr val="000000"/>
                </a:solidFill>
                <a:latin typeface="+mn-ea"/>
                <a:ea typeface="+mn-ea"/>
              </a:rPr>
              <a:t>例</a:t>
            </a:r>
            <a:endParaRPr kumimoji="0" lang="en-US" altLang="ja-JP" sz="1800" dirty="0">
              <a:solidFill>
                <a:srgbClr val="000000"/>
              </a:solidFill>
              <a:latin typeface="+mn-ea"/>
              <a:ea typeface="+mn-ea"/>
            </a:endParaRPr>
          </a:p>
        </p:txBody>
      </p:sp>
      <p:pic>
        <p:nvPicPr>
          <p:cNvPr id="1026" name="Picture 2">
            <a:extLst>
              <a:ext uri="{FF2B5EF4-FFF2-40B4-BE49-F238E27FC236}">
                <a16:creationId xmlns:a16="http://schemas.microsoft.com/office/drawing/2014/main" id="{01AD0DC5-A6C8-46EE-AA26-08470A25B8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3520" y="5589526"/>
            <a:ext cx="1929448" cy="675067"/>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195FDC8-8513-466D-A10F-82235025C12E}"/>
              </a:ext>
            </a:extLst>
          </p:cNvPr>
          <p:cNvSpPr txBox="1"/>
          <p:nvPr/>
        </p:nvSpPr>
        <p:spPr>
          <a:xfrm>
            <a:off x="3716020" y="5429796"/>
            <a:ext cx="4584700" cy="923330"/>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ct val="0"/>
              </a:spcAft>
              <a:buClrTx/>
              <a:buSzTx/>
              <a:tabLst/>
            </a:pPr>
            <a:r>
              <a:rPr kumimoji="0" lang="ja-JP" altLang="en-US" sz="1800" dirty="0">
                <a:solidFill>
                  <a:srgbClr val="000000"/>
                </a:solidFill>
                <a:latin typeface="+mn-ea"/>
                <a:ea typeface="+mn-ea"/>
              </a:rPr>
              <a:t>左の</a:t>
            </a:r>
            <a:r>
              <a:rPr kumimoji="0" lang="en-US" altLang="ja-JP" sz="1800" dirty="0">
                <a:solidFill>
                  <a:srgbClr val="000000"/>
                </a:solidFill>
                <a:latin typeface="+mn-ea"/>
                <a:ea typeface="+mn-ea"/>
              </a:rPr>
              <a:t>CC</a:t>
            </a:r>
            <a:r>
              <a:rPr kumimoji="0" lang="ja-JP" altLang="en-US" sz="1800" dirty="0">
                <a:solidFill>
                  <a:srgbClr val="000000"/>
                </a:solidFill>
                <a:latin typeface="+mn-ea"/>
                <a:ea typeface="+mn-ea"/>
              </a:rPr>
              <a:t>が</a:t>
            </a:r>
            <a:r>
              <a:rPr kumimoji="0" lang="en-US" altLang="ja-JP" sz="1800" dirty="0" err="1">
                <a:solidFill>
                  <a:srgbClr val="000000"/>
                </a:solidFill>
                <a:latin typeface="+mn-ea"/>
                <a:ea typeface="+mn-ea"/>
              </a:rPr>
              <a:t>CreativeCommons</a:t>
            </a:r>
            <a:r>
              <a:rPr kumimoji="0" lang="ja-JP" altLang="en-US" sz="1800" dirty="0">
                <a:solidFill>
                  <a:srgbClr val="000000"/>
                </a:solidFill>
                <a:latin typeface="+mn-ea"/>
                <a:ea typeface="+mn-ea"/>
              </a:rPr>
              <a:t>を利用してますよ、という意味。右の「</a:t>
            </a:r>
            <a:r>
              <a:rPr kumimoji="0" lang="en-US" altLang="ja-JP" sz="1800" dirty="0">
                <a:solidFill>
                  <a:srgbClr val="000000"/>
                </a:solidFill>
                <a:latin typeface="+mn-ea"/>
                <a:ea typeface="+mn-ea"/>
              </a:rPr>
              <a:t>BY</a:t>
            </a:r>
            <a:r>
              <a:rPr kumimoji="0" lang="ja-JP" altLang="en-US" sz="1800" dirty="0">
                <a:solidFill>
                  <a:srgbClr val="000000"/>
                </a:solidFill>
                <a:latin typeface="+mn-ea"/>
                <a:ea typeface="+mn-ea"/>
              </a:rPr>
              <a:t>」は、著作者を明記するだけで使えますよ、という意味。</a:t>
            </a:r>
            <a:endParaRPr kumimoji="0" lang="en-US" altLang="ja-JP" sz="1800" dirty="0">
              <a:solidFill>
                <a:srgbClr val="000000"/>
              </a:solidFill>
              <a:latin typeface="+mn-ea"/>
              <a:ea typeface="+mn-ea"/>
            </a:endParaRPr>
          </a:p>
        </p:txBody>
      </p:sp>
    </p:spTree>
    <p:extLst>
      <p:ext uri="{BB962C8B-B14F-4D97-AF65-F5344CB8AC3E}">
        <p14:creationId xmlns:p14="http://schemas.microsoft.com/office/powerpoint/2010/main" val="20525466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2"/>
          <p:cNvSpPr/>
          <p:nvPr/>
        </p:nvSpPr>
        <p:spPr>
          <a:xfrm>
            <a:off x="96984" y="216843"/>
            <a:ext cx="6442365" cy="523220"/>
          </a:xfrm>
          <a:prstGeom prst="rect">
            <a:avLst/>
          </a:prstGeom>
        </p:spPr>
        <p:txBody>
          <a:bodyPr wrap="square">
            <a:spAutoFit/>
          </a:bodyPr>
          <a:lstStyle/>
          <a:p>
            <a:pPr marL="342900" indent="-342900">
              <a:spcBef>
                <a:spcPct val="20000"/>
              </a:spcBef>
            </a:pPr>
            <a:r>
              <a:rPr lang="ja-JP" altLang="en-US" sz="2800" b="1" dirty="0">
                <a:solidFill>
                  <a:schemeClr val="bg1"/>
                </a:solidFill>
                <a:latin typeface="+mn-lt"/>
              </a:rPr>
              <a:t>著作物の安全な使い方３</a:t>
            </a:r>
            <a:endParaRPr lang="en-US" altLang="ja-JP" sz="2800" b="1" dirty="0">
              <a:solidFill>
                <a:schemeClr val="bg1"/>
              </a:solidFill>
              <a:latin typeface="+mn-lt"/>
            </a:endParaRPr>
          </a:p>
        </p:txBody>
      </p:sp>
      <p:sp>
        <p:nvSpPr>
          <p:cNvPr id="10" name="TextBox 9">
            <a:extLst>
              <a:ext uri="{FF2B5EF4-FFF2-40B4-BE49-F238E27FC236}">
                <a16:creationId xmlns:a16="http://schemas.microsoft.com/office/drawing/2014/main" id="{0693F26B-54F1-4B92-A615-B4BB20481FBC}"/>
              </a:ext>
            </a:extLst>
          </p:cNvPr>
          <p:cNvSpPr txBox="1"/>
          <p:nvPr/>
        </p:nvSpPr>
        <p:spPr>
          <a:xfrm>
            <a:off x="518160" y="1304836"/>
            <a:ext cx="8249920" cy="830997"/>
          </a:xfrm>
          <a:prstGeom prst="rect">
            <a:avLst/>
          </a:prstGeom>
          <a:noFill/>
        </p:spPr>
        <p:txBody>
          <a:bodyPr wrap="square">
            <a:spAutoFit/>
          </a:bodyPr>
          <a:lstStyle/>
          <a:p>
            <a:pPr eaLnBrk="0" hangingPunct="0"/>
            <a:r>
              <a:rPr kumimoji="0" lang="ja-JP" altLang="en-US" sz="2400" dirty="0">
                <a:solidFill>
                  <a:srgbClr val="000000"/>
                </a:solidFill>
                <a:latin typeface="+mn-ea"/>
                <a:ea typeface="+mn-ea"/>
              </a:rPr>
              <a:t>パブリック・ドメイン（</a:t>
            </a:r>
            <a:r>
              <a:rPr kumimoji="0" lang="en-US" altLang="ja-JP" sz="2400" dirty="0">
                <a:solidFill>
                  <a:srgbClr val="000000"/>
                </a:solidFill>
                <a:latin typeface="+mn-ea"/>
                <a:ea typeface="+mn-ea"/>
              </a:rPr>
              <a:t>PD</a:t>
            </a:r>
            <a:r>
              <a:rPr kumimoji="0" lang="ja-JP" altLang="en-US" sz="2400" dirty="0">
                <a:solidFill>
                  <a:srgbClr val="000000"/>
                </a:solidFill>
                <a:latin typeface="+mn-ea"/>
                <a:ea typeface="+mn-ea"/>
              </a:rPr>
              <a:t>）というライセンスが付いている物（クリエイティブコモンズでは「</a:t>
            </a:r>
            <a:r>
              <a:rPr kumimoji="0" lang="en-US" altLang="ja-JP" sz="2400" dirty="0" err="1">
                <a:solidFill>
                  <a:srgbClr val="000000"/>
                </a:solidFill>
                <a:latin typeface="+mn-ea"/>
                <a:ea typeface="+mn-ea"/>
              </a:rPr>
              <a:t>CC0</a:t>
            </a:r>
            <a:r>
              <a:rPr kumimoji="0" lang="ja-JP" altLang="en-US" sz="2400" dirty="0">
                <a:solidFill>
                  <a:srgbClr val="000000"/>
                </a:solidFill>
                <a:latin typeface="+mn-ea"/>
                <a:ea typeface="+mn-ea"/>
              </a:rPr>
              <a:t>」と呼ばれる）</a:t>
            </a:r>
            <a:endParaRPr kumimoji="0" lang="en-US" altLang="ja-JP" sz="2400" dirty="0">
              <a:solidFill>
                <a:srgbClr val="000000"/>
              </a:solidFill>
              <a:latin typeface="+mn-ea"/>
              <a:ea typeface="+mn-ea"/>
            </a:endParaRPr>
          </a:p>
        </p:txBody>
      </p:sp>
      <p:sp>
        <p:nvSpPr>
          <p:cNvPr id="5" name="TextBox 4">
            <a:extLst>
              <a:ext uri="{FF2B5EF4-FFF2-40B4-BE49-F238E27FC236}">
                <a16:creationId xmlns:a16="http://schemas.microsoft.com/office/drawing/2014/main" id="{ECC07E28-874E-42B6-9085-49D0900ECE24}"/>
              </a:ext>
            </a:extLst>
          </p:cNvPr>
          <p:cNvSpPr txBox="1"/>
          <p:nvPr/>
        </p:nvSpPr>
        <p:spPr>
          <a:xfrm>
            <a:off x="477520" y="2770555"/>
            <a:ext cx="8168640" cy="3785652"/>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ct val="0"/>
              </a:spcAft>
              <a:buClrTx/>
              <a:buSzTx/>
              <a:tabLst/>
            </a:pPr>
            <a:r>
              <a:rPr kumimoji="0" lang="ja-JP" altLang="en-US" sz="2000" dirty="0">
                <a:solidFill>
                  <a:srgbClr val="000000"/>
                </a:solidFill>
                <a:latin typeface="+mn-ea"/>
                <a:ea typeface="+mn-ea"/>
              </a:rPr>
              <a:t>パブリックドメインとは：</a:t>
            </a:r>
            <a:endParaRPr kumimoji="0" lang="en-US" altLang="ja-JP" sz="2000" dirty="0">
              <a:solidFill>
                <a:srgbClr val="000000"/>
              </a:solidFill>
              <a:latin typeface="+mn-ea"/>
              <a:ea typeface="+mn-ea"/>
            </a:endParaRPr>
          </a:p>
          <a:p>
            <a:pPr marR="0" lvl="0" algn="l" defTabSz="914400" rtl="0" eaLnBrk="0" fontAlgn="base" latinLnBrk="0" hangingPunct="0">
              <a:lnSpc>
                <a:spcPct val="100000"/>
              </a:lnSpc>
              <a:spcBef>
                <a:spcPct val="0"/>
              </a:spcBef>
              <a:spcAft>
                <a:spcPct val="0"/>
              </a:spcAft>
              <a:buClrTx/>
              <a:buSzTx/>
              <a:tabLst/>
            </a:pPr>
            <a:endParaRPr kumimoji="0" lang="en-US" altLang="ja-JP" sz="2000" dirty="0">
              <a:solidFill>
                <a:srgbClr val="000000"/>
              </a:solidFill>
              <a:latin typeface="+mn-ea"/>
              <a:ea typeface="+mn-ea"/>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000" dirty="0">
                <a:solidFill>
                  <a:srgbClr val="000000"/>
                </a:solidFill>
                <a:latin typeface="+mn-ea"/>
                <a:ea typeface="+mn-ea"/>
              </a:rPr>
              <a:t>なにをしてもいい。改変しても売っても買ってもなんでもいい</a:t>
            </a:r>
            <a:endParaRPr kumimoji="0" lang="en-US" altLang="ja-JP" sz="2000" dirty="0">
              <a:solidFill>
                <a:srgbClr val="000000"/>
              </a:solidFill>
              <a:latin typeface="+mn-ea"/>
              <a:ea typeface="+mn-ea"/>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000" dirty="0">
                <a:solidFill>
                  <a:srgbClr val="000000"/>
                </a:solidFill>
                <a:latin typeface="+mn-ea"/>
                <a:ea typeface="+mn-ea"/>
              </a:rPr>
              <a:t>いったんパブリック・ドメインになってしまった作品は元へは永久に戻れない</a:t>
            </a:r>
            <a:endParaRPr kumimoji="0" lang="en-US" altLang="ja-JP" sz="2000" dirty="0">
              <a:solidFill>
                <a:srgbClr val="000000"/>
              </a:solidFill>
              <a:latin typeface="+mn-ea"/>
              <a:ea typeface="+mn-ea"/>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000" dirty="0">
                <a:solidFill>
                  <a:srgbClr val="000000"/>
                </a:solidFill>
                <a:latin typeface="+mn-ea"/>
                <a:ea typeface="+mn-ea"/>
              </a:rPr>
              <a:t>一般に作者が死去して</a:t>
            </a:r>
            <a:r>
              <a:rPr kumimoji="0" lang="en-US" altLang="ja-JP" sz="2000" dirty="0">
                <a:solidFill>
                  <a:srgbClr val="000000"/>
                </a:solidFill>
                <a:latin typeface="+mn-ea"/>
                <a:ea typeface="+mn-ea"/>
              </a:rPr>
              <a:t>70</a:t>
            </a:r>
            <a:r>
              <a:rPr kumimoji="0" lang="ja-JP" altLang="en-US" sz="2000" dirty="0">
                <a:solidFill>
                  <a:srgbClr val="000000"/>
                </a:solidFill>
                <a:latin typeface="+mn-ea"/>
                <a:ea typeface="+mn-ea"/>
              </a:rPr>
              <a:t>年が過ぎるとパブリックドメイン行きだが、これは、常に変化するし国によっても違うので、要注意</a:t>
            </a:r>
            <a:endParaRPr kumimoji="0" lang="en-US" altLang="ja-JP" sz="2000" dirty="0">
              <a:solidFill>
                <a:srgbClr val="000000"/>
              </a:solidFill>
              <a:latin typeface="+mn-ea"/>
              <a:ea typeface="+mn-ea"/>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000" dirty="0">
                <a:solidFill>
                  <a:srgbClr val="000000"/>
                </a:solidFill>
                <a:latin typeface="+mn-ea"/>
                <a:ea typeface="+mn-ea"/>
              </a:rPr>
              <a:t>他人が勝手に</a:t>
            </a:r>
            <a:r>
              <a:rPr kumimoji="0" lang="en-US" altLang="ja-JP" sz="2000" dirty="0">
                <a:solidFill>
                  <a:srgbClr val="000000"/>
                </a:solidFill>
                <a:latin typeface="+mn-ea"/>
                <a:ea typeface="+mn-ea"/>
              </a:rPr>
              <a:t>PD</a:t>
            </a:r>
            <a:r>
              <a:rPr kumimoji="0" lang="ja-JP" altLang="en-US" sz="2000" dirty="0">
                <a:solidFill>
                  <a:srgbClr val="000000"/>
                </a:solidFill>
                <a:latin typeface="+mn-ea"/>
                <a:ea typeface="+mn-ea"/>
              </a:rPr>
              <a:t>ライセンスを付けて公開してしまうケースがあるので、そこも注意</a:t>
            </a:r>
            <a:endParaRPr kumimoji="0" lang="en-US" altLang="ja-JP" sz="2000" dirty="0">
              <a:solidFill>
                <a:srgbClr val="000000"/>
              </a:solidFill>
              <a:latin typeface="+mn-ea"/>
              <a:ea typeface="+mn-ea"/>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en-US" sz="2000" dirty="0">
                <a:solidFill>
                  <a:srgbClr val="000000"/>
                </a:solidFill>
                <a:latin typeface="+mn-ea"/>
                <a:ea typeface="+mn-ea"/>
              </a:rPr>
              <a:t>いちばん明快なのは、著作権者が権利放棄してパブリック・ドメイン宣言した場合（例：メトロポリタン美術館の</a:t>
            </a:r>
            <a:r>
              <a:rPr kumimoji="0" lang="en-US" altLang="ja-JP" sz="2000" dirty="0">
                <a:solidFill>
                  <a:srgbClr val="000000"/>
                </a:solidFill>
                <a:latin typeface="+mn-ea"/>
                <a:ea typeface="+mn-ea"/>
              </a:rPr>
              <a:t>40</a:t>
            </a:r>
            <a:r>
              <a:rPr kumimoji="0" lang="ja-JP" altLang="en-US" sz="2000" dirty="0">
                <a:solidFill>
                  <a:srgbClr val="000000"/>
                </a:solidFill>
                <a:latin typeface="+mn-ea"/>
                <a:ea typeface="+mn-ea"/>
              </a:rPr>
              <a:t>万点以上の画像データ）</a:t>
            </a:r>
            <a:endParaRPr kumimoji="0" lang="en-US" altLang="ja-JP" sz="2000" dirty="0">
              <a:solidFill>
                <a:srgbClr val="000000"/>
              </a:solidFill>
              <a:latin typeface="+mn-ea"/>
              <a:ea typeface="+mn-ea"/>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ja-JP" altLang="en-US" sz="2000" dirty="0"/>
          </a:p>
        </p:txBody>
      </p:sp>
    </p:spTree>
    <p:extLst>
      <p:ext uri="{BB962C8B-B14F-4D97-AF65-F5344CB8AC3E}">
        <p14:creationId xmlns:p14="http://schemas.microsoft.com/office/powerpoint/2010/main" val="1729809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CC07E28-874E-42B6-9085-49D0900ECE24}"/>
              </a:ext>
            </a:extLst>
          </p:cNvPr>
          <p:cNvSpPr txBox="1"/>
          <p:nvPr/>
        </p:nvSpPr>
        <p:spPr>
          <a:xfrm>
            <a:off x="850900" y="2567355"/>
            <a:ext cx="7409180" cy="584775"/>
          </a:xfrm>
          <a:prstGeom prst="rect">
            <a:avLst/>
          </a:prstGeom>
          <a:noFill/>
        </p:spPr>
        <p:txBody>
          <a:bodyPr wrap="square">
            <a:spAutoFit/>
          </a:bodyPr>
          <a:lstStyle/>
          <a:p>
            <a:pPr marR="0" lvl="0" algn="ctr" defTabSz="914400" rtl="0" eaLnBrk="0" fontAlgn="base" latinLnBrk="0" hangingPunct="0">
              <a:lnSpc>
                <a:spcPct val="100000"/>
              </a:lnSpc>
              <a:spcBef>
                <a:spcPct val="0"/>
              </a:spcBef>
              <a:spcAft>
                <a:spcPct val="0"/>
              </a:spcAft>
              <a:buClrTx/>
              <a:buSzTx/>
              <a:tabLst/>
            </a:pPr>
            <a:r>
              <a:rPr kumimoji="0" lang="ja-JP" altLang="en-US" sz="3200" dirty="0">
                <a:solidFill>
                  <a:srgbClr val="000000"/>
                </a:solidFill>
                <a:latin typeface="+mn-ea"/>
                <a:ea typeface="+mn-ea"/>
              </a:rPr>
              <a:t>自分で作ったものを使う！</a:t>
            </a:r>
            <a:endParaRPr lang="ja-JP" altLang="en-US" sz="3200" dirty="0"/>
          </a:p>
        </p:txBody>
      </p:sp>
      <p:sp>
        <p:nvSpPr>
          <p:cNvPr id="8" name="TextBox 7">
            <a:extLst>
              <a:ext uri="{FF2B5EF4-FFF2-40B4-BE49-F238E27FC236}">
                <a16:creationId xmlns:a16="http://schemas.microsoft.com/office/drawing/2014/main" id="{F50381AC-743F-49DC-B7D7-3C5DB03AB724}"/>
              </a:ext>
            </a:extLst>
          </p:cNvPr>
          <p:cNvSpPr txBox="1"/>
          <p:nvPr/>
        </p:nvSpPr>
        <p:spPr>
          <a:xfrm>
            <a:off x="2263139" y="4433054"/>
            <a:ext cx="4712695" cy="646331"/>
          </a:xfrm>
          <a:prstGeom prst="rect">
            <a:avLst/>
          </a:prstGeom>
          <a:noFill/>
        </p:spPr>
        <p:txBody>
          <a:bodyPr wrap="square">
            <a:spAutoFit/>
          </a:bodyPr>
          <a:lstStyle/>
          <a:p>
            <a:r>
              <a:rPr lang="ja-JP" altLang="en-US" dirty="0"/>
              <a:t>それでもまだ、パブリシティ権、肖像権、人格権などがクリアできていない可能性は残るが。</a:t>
            </a:r>
          </a:p>
        </p:txBody>
      </p:sp>
      <p:sp>
        <p:nvSpPr>
          <p:cNvPr id="9" name="Rectangle 32">
            <a:extLst>
              <a:ext uri="{FF2B5EF4-FFF2-40B4-BE49-F238E27FC236}">
                <a16:creationId xmlns:a16="http://schemas.microsoft.com/office/drawing/2014/main" id="{F036C317-D7F7-40E6-8883-AC169FA766D2}"/>
              </a:ext>
            </a:extLst>
          </p:cNvPr>
          <p:cNvSpPr/>
          <p:nvPr/>
        </p:nvSpPr>
        <p:spPr>
          <a:xfrm>
            <a:off x="96984" y="216843"/>
            <a:ext cx="6442365" cy="523220"/>
          </a:xfrm>
          <a:prstGeom prst="rect">
            <a:avLst/>
          </a:prstGeom>
        </p:spPr>
        <p:txBody>
          <a:bodyPr wrap="square">
            <a:spAutoFit/>
          </a:bodyPr>
          <a:lstStyle/>
          <a:p>
            <a:pPr marL="342900" indent="-342900">
              <a:spcBef>
                <a:spcPct val="20000"/>
              </a:spcBef>
            </a:pPr>
            <a:r>
              <a:rPr lang="ja-JP" altLang="en-US" sz="2800" b="1" dirty="0">
                <a:solidFill>
                  <a:schemeClr val="bg1"/>
                </a:solidFill>
                <a:latin typeface="+mn-lt"/>
              </a:rPr>
              <a:t>著作物の安全な使い方４</a:t>
            </a:r>
            <a:endParaRPr lang="en-US" altLang="ja-JP" sz="2800" b="1" dirty="0">
              <a:solidFill>
                <a:schemeClr val="bg1"/>
              </a:solidFill>
              <a:latin typeface="+mn-lt"/>
            </a:endParaRPr>
          </a:p>
        </p:txBody>
      </p:sp>
    </p:spTree>
    <p:extLst>
      <p:ext uri="{BB962C8B-B14F-4D97-AF65-F5344CB8AC3E}">
        <p14:creationId xmlns:p14="http://schemas.microsoft.com/office/powerpoint/2010/main" val="16480614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4415" y="2167268"/>
            <a:ext cx="8175170" cy="3539430"/>
          </a:xfrm>
          <a:prstGeom prst="rect">
            <a:avLst/>
          </a:prstGeom>
        </p:spPr>
        <p:txBody>
          <a:bodyPr wrap="square">
            <a:spAutoFit/>
          </a:bodyPr>
          <a:lstStyle/>
          <a:p>
            <a:pPr algn="ctr"/>
            <a:r>
              <a:rPr kumimoji="0" lang="ja-JP" altLang="en-US" sz="2800" dirty="0">
                <a:solidFill>
                  <a:srgbClr val="000000"/>
                </a:solidFill>
                <a:latin typeface="+mn-lt"/>
              </a:rPr>
              <a:t>めんどくさいですね</a:t>
            </a:r>
            <a:endParaRPr kumimoji="0" lang="en-US" altLang="ja-JP" sz="2800" dirty="0">
              <a:solidFill>
                <a:srgbClr val="000000"/>
              </a:solidFill>
              <a:latin typeface="+mn-lt"/>
            </a:endParaRPr>
          </a:p>
          <a:p>
            <a:pPr algn="ctr"/>
            <a:endParaRPr kumimoji="0" lang="en-US" altLang="ja-JP" sz="2800" dirty="0">
              <a:solidFill>
                <a:srgbClr val="000000"/>
              </a:solidFill>
              <a:latin typeface="+mn-lt"/>
            </a:endParaRPr>
          </a:p>
          <a:p>
            <a:pPr algn="ctr"/>
            <a:endParaRPr kumimoji="0" lang="en-US" altLang="ja-JP" sz="2800" dirty="0">
              <a:solidFill>
                <a:srgbClr val="000000"/>
              </a:solidFill>
              <a:latin typeface="+mn-lt"/>
            </a:endParaRPr>
          </a:p>
          <a:p>
            <a:pPr algn="ctr"/>
            <a:r>
              <a:rPr lang="el-GR" altLang="ja-JP" sz="2800" b="0" i="0" dirty="0">
                <a:solidFill>
                  <a:srgbClr val="333333"/>
                </a:solidFill>
                <a:effectLst/>
                <a:latin typeface="+mn-ea"/>
                <a:ea typeface="+mn-ea"/>
              </a:rPr>
              <a:t>(</a:t>
            </a:r>
            <a:r>
              <a:rPr lang="ja-JP" altLang="el-GR" sz="2800" b="0" i="0" dirty="0">
                <a:solidFill>
                  <a:srgbClr val="333333"/>
                </a:solidFill>
                <a:effectLst/>
                <a:latin typeface="+mn-ea"/>
                <a:ea typeface="+mn-ea"/>
              </a:rPr>
              <a:t>・</a:t>
            </a:r>
            <a:r>
              <a:rPr lang="el-GR" altLang="ja-JP" sz="2800" b="0" i="0" dirty="0">
                <a:solidFill>
                  <a:srgbClr val="333333"/>
                </a:solidFill>
                <a:effectLst/>
                <a:latin typeface="+mn-ea"/>
                <a:ea typeface="+mn-ea"/>
              </a:rPr>
              <a:t>ω</a:t>
            </a:r>
            <a:r>
              <a:rPr lang="ja-JP" altLang="el-GR" sz="2800" b="0" i="0" dirty="0">
                <a:solidFill>
                  <a:srgbClr val="333333"/>
                </a:solidFill>
                <a:effectLst/>
                <a:latin typeface="+mn-ea"/>
                <a:ea typeface="+mn-ea"/>
              </a:rPr>
              <a:t>・｀ </a:t>
            </a:r>
            <a:r>
              <a:rPr lang="el-GR" altLang="ja-JP" sz="2800" b="0" i="0" dirty="0">
                <a:solidFill>
                  <a:srgbClr val="333333"/>
                </a:solidFill>
                <a:effectLst/>
                <a:latin typeface="+mn-ea"/>
                <a:ea typeface="+mn-ea"/>
              </a:rPr>
              <a:t>)</a:t>
            </a:r>
            <a:endParaRPr lang="en-US" altLang="ja-JP" sz="2800" b="0" i="0" dirty="0">
              <a:solidFill>
                <a:srgbClr val="333333"/>
              </a:solidFill>
              <a:effectLst/>
              <a:latin typeface="+mn-ea"/>
              <a:ea typeface="+mn-ea"/>
            </a:endParaRPr>
          </a:p>
          <a:p>
            <a:pPr algn="ctr"/>
            <a:endParaRPr lang="en-US" altLang="ja-JP" sz="2800" dirty="0">
              <a:solidFill>
                <a:srgbClr val="333333"/>
              </a:solidFill>
              <a:latin typeface="+mn-ea"/>
              <a:ea typeface="+mn-ea"/>
            </a:endParaRPr>
          </a:p>
          <a:p>
            <a:pPr algn="ctr"/>
            <a:endParaRPr lang="en-US" altLang="ja-JP" sz="2800" b="0" i="0" dirty="0">
              <a:solidFill>
                <a:srgbClr val="333333"/>
              </a:solidFill>
              <a:effectLst/>
              <a:latin typeface="+mn-ea"/>
              <a:ea typeface="+mn-ea"/>
            </a:endParaRPr>
          </a:p>
          <a:p>
            <a:pPr algn="ctr"/>
            <a:r>
              <a:rPr lang="ja-JP" altLang="en-US" sz="2400" dirty="0">
                <a:solidFill>
                  <a:srgbClr val="333333"/>
                </a:solidFill>
                <a:latin typeface="+mn-ea"/>
                <a:ea typeface="+mn-ea"/>
              </a:rPr>
              <a:t>でも、基本的には、非商用である限り、それほど神経質に気にする必要は、ありません。</a:t>
            </a:r>
            <a:endParaRPr lang="en-US" altLang="ja-JP" sz="2400" b="0" i="0" dirty="0">
              <a:solidFill>
                <a:srgbClr val="333333"/>
              </a:solidFill>
              <a:effectLst/>
              <a:latin typeface="+mn-ea"/>
              <a:ea typeface="+mn-ea"/>
            </a:endParaRPr>
          </a:p>
        </p:txBody>
      </p:sp>
    </p:spTree>
    <p:extLst>
      <p:ext uri="{BB962C8B-B14F-4D97-AF65-F5344CB8AC3E}">
        <p14:creationId xmlns:p14="http://schemas.microsoft.com/office/powerpoint/2010/main" val="39403972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CC07E28-874E-42B6-9085-49D0900ECE24}"/>
              </a:ext>
            </a:extLst>
          </p:cNvPr>
          <p:cNvSpPr txBox="1"/>
          <p:nvPr/>
        </p:nvSpPr>
        <p:spPr>
          <a:xfrm>
            <a:off x="776975" y="1412500"/>
            <a:ext cx="7409180" cy="523220"/>
          </a:xfrm>
          <a:prstGeom prst="rect">
            <a:avLst/>
          </a:prstGeom>
          <a:noFill/>
        </p:spPr>
        <p:txBody>
          <a:bodyPr wrap="square">
            <a:spAutoFit/>
          </a:bodyPr>
          <a:lstStyle/>
          <a:p>
            <a:pPr marR="0" lvl="0" algn="ctr" defTabSz="914400" rtl="0" eaLnBrk="0" fontAlgn="base" latinLnBrk="0" hangingPunct="0">
              <a:lnSpc>
                <a:spcPct val="100000"/>
              </a:lnSpc>
              <a:spcBef>
                <a:spcPct val="0"/>
              </a:spcBef>
              <a:spcAft>
                <a:spcPct val="0"/>
              </a:spcAft>
              <a:buClrTx/>
              <a:buSzTx/>
              <a:tabLst/>
            </a:pPr>
            <a:r>
              <a:rPr kumimoji="0" lang="en-US" altLang="ja-JP" sz="2800" dirty="0">
                <a:solidFill>
                  <a:srgbClr val="000000"/>
                </a:solidFill>
                <a:latin typeface="+mn-ea"/>
                <a:ea typeface="+mn-ea"/>
              </a:rPr>
              <a:t>NFT(Non-Fungible Token</a:t>
            </a:r>
            <a:r>
              <a:rPr kumimoji="0" lang="ja-JP" altLang="en-US" sz="2800" dirty="0">
                <a:solidFill>
                  <a:srgbClr val="000000"/>
                </a:solidFill>
                <a:latin typeface="+mn-ea"/>
                <a:ea typeface="+mn-ea"/>
              </a:rPr>
              <a:t>、非代替性トークン</a:t>
            </a:r>
            <a:r>
              <a:rPr kumimoji="0" lang="en-US" altLang="ja-JP" sz="2800" dirty="0">
                <a:solidFill>
                  <a:srgbClr val="000000"/>
                </a:solidFill>
                <a:latin typeface="+mn-ea"/>
                <a:ea typeface="+mn-ea"/>
              </a:rPr>
              <a:t>)</a:t>
            </a:r>
            <a:endParaRPr lang="ja-JP" altLang="en-US" sz="2800" dirty="0"/>
          </a:p>
        </p:txBody>
      </p:sp>
      <p:sp>
        <p:nvSpPr>
          <p:cNvPr id="8" name="TextBox 7">
            <a:extLst>
              <a:ext uri="{FF2B5EF4-FFF2-40B4-BE49-F238E27FC236}">
                <a16:creationId xmlns:a16="http://schemas.microsoft.com/office/drawing/2014/main" id="{F50381AC-743F-49DC-B7D7-3C5DB03AB724}"/>
              </a:ext>
            </a:extLst>
          </p:cNvPr>
          <p:cNvSpPr txBox="1"/>
          <p:nvPr/>
        </p:nvSpPr>
        <p:spPr>
          <a:xfrm>
            <a:off x="1156690" y="2335553"/>
            <a:ext cx="6480057" cy="3416320"/>
          </a:xfrm>
          <a:prstGeom prst="rect">
            <a:avLst/>
          </a:prstGeom>
          <a:noFill/>
        </p:spPr>
        <p:txBody>
          <a:bodyPr wrap="square">
            <a:spAutoFit/>
          </a:bodyPr>
          <a:lstStyle/>
          <a:p>
            <a:pPr marL="285750" indent="-285750">
              <a:buFont typeface="Arial" panose="020B0604020202020204" pitchFamily="34" charset="0"/>
              <a:buChar char="•"/>
            </a:pPr>
            <a:r>
              <a:rPr lang="ja-JP" altLang="en-US" dirty="0"/>
              <a:t>デジタルデータ（画像、音声、アプリなど）に対して唯一無二であることを保証する仕組み</a:t>
            </a:r>
            <a:endParaRPr lang="en-US" altLang="ja-JP" dirty="0"/>
          </a:p>
          <a:p>
            <a:pPr marL="285750" indent="-285750">
              <a:buFont typeface="Arial" panose="020B0604020202020204" pitchFamily="34" charset="0"/>
              <a:buChar char="•"/>
            </a:pPr>
            <a:endParaRPr lang="en-US" altLang="ja-JP" dirty="0"/>
          </a:p>
          <a:p>
            <a:pPr marL="285750" indent="-285750">
              <a:buFont typeface="Arial" panose="020B0604020202020204" pitchFamily="34" charset="0"/>
              <a:buChar char="•"/>
            </a:pPr>
            <a:r>
              <a:rPr lang="ja-JP" altLang="en-US" dirty="0"/>
              <a:t>ブロックチェーンという特別な技術的な方法を使っている</a:t>
            </a:r>
            <a:endParaRPr lang="en-US" altLang="ja-JP" dirty="0"/>
          </a:p>
          <a:p>
            <a:pPr marL="285750" indent="-285750">
              <a:buFont typeface="Arial" panose="020B0604020202020204" pitchFamily="34" charset="0"/>
              <a:buChar char="•"/>
            </a:pPr>
            <a:endParaRPr lang="en-US" altLang="ja-JP" dirty="0"/>
          </a:p>
          <a:p>
            <a:pPr marL="285750" indent="-285750">
              <a:buFont typeface="Arial" panose="020B0604020202020204" pitchFamily="34" charset="0"/>
              <a:buChar char="•"/>
            </a:pPr>
            <a:r>
              <a:rPr lang="en-US" altLang="ja-JP" dirty="0"/>
              <a:t>NFT</a:t>
            </a:r>
            <a:r>
              <a:rPr lang="ja-JP" altLang="en-US" dirty="0"/>
              <a:t>を付けとけば唯一無二になり、取り引きもできるようになる</a:t>
            </a:r>
            <a:endParaRPr lang="en-US" altLang="ja-JP" dirty="0"/>
          </a:p>
          <a:p>
            <a:pPr marL="285750" indent="-285750">
              <a:buFont typeface="Arial" panose="020B0604020202020204" pitchFamily="34" charset="0"/>
              <a:buChar char="•"/>
            </a:pPr>
            <a:endParaRPr lang="en-US" altLang="ja-JP" dirty="0"/>
          </a:p>
          <a:p>
            <a:pPr marL="285750" indent="-285750">
              <a:buFont typeface="Arial" panose="020B0604020202020204" pitchFamily="34" charset="0"/>
              <a:buChar char="•"/>
            </a:pPr>
            <a:r>
              <a:rPr lang="ja-JP" altLang="en-US" dirty="0"/>
              <a:t>すなわちデジタルデータに完璧なコピーライトを付与できる</a:t>
            </a:r>
            <a:endParaRPr lang="en-US" altLang="ja-JP" dirty="0"/>
          </a:p>
          <a:p>
            <a:pPr marL="285750" indent="-285750">
              <a:buFont typeface="Arial" panose="020B0604020202020204" pitchFamily="34" charset="0"/>
              <a:buChar char="•"/>
            </a:pPr>
            <a:endParaRPr lang="en-US" altLang="ja-JP" dirty="0"/>
          </a:p>
          <a:p>
            <a:pPr marL="285750" indent="-285750">
              <a:buFont typeface="Arial" panose="020B0604020202020204" pitchFamily="34" charset="0"/>
              <a:buChar char="•"/>
            </a:pPr>
            <a:r>
              <a:rPr lang="ja-JP" altLang="en-US" dirty="0"/>
              <a:t>世の中のすべてのデジタルデータに</a:t>
            </a:r>
            <a:r>
              <a:rPr lang="en-US" altLang="ja-JP" dirty="0"/>
              <a:t>NFT</a:t>
            </a:r>
            <a:r>
              <a:rPr lang="ja-JP" altLang="en-US" dirty="0"/>
              <a:t>が付いていれば、コピーライトを巡るゴタゴタの無い世界ができるはずだ（という理想）</a:t>
            </a:r>
          </a:p>
        </p:txBody>
      </p:sp>
      <p:sp>
        <p:nvSpPr>
          <p:cNvPr id="9" name="Rectangle 32">
            <a:extLst>
              <a:ext uri="{FF2B5EF4-FFF2-40B4-BE49-F238E27FC236}">
                <a16:creationId xmlns:a16="http://schemas.microsoft.com/office/drawing/2014/main" id="{F036C317-D7F7-40E6-8883-AC169FA766D2}"/>
              </a:ext>
            </a:extLst>
          </p:cNvPr>
          <p:cNvSpPr/>
          <p:nvPr/>
        </p:nvSpPr>
        <p:spPr>
          <a:xfrm>
            <a:off x="96984" y="216843"/>
            <a:ext cx="6442365" cy="523220"/>
          </a:xfrm>
          <a:prstGeom prst="rect">
            <a:avLst/>
          </a:prstGeom>
        </p:spPr>
        <p:txBody>
          <a:bodyPr wrap="square">
            <a:spAutoFit/>
          </a:bodyPr>
          <a:lstStyle/>
          <a:p>
            <a:pPr marL="342900" indent="-342900">
              <a:spcBef>
                <a:spcPct val="20000"/>
              </a:spcBef>
            </a:pPr>
            <a:r>
              <a:rPr lang="en-US" altLang="ja-JP" sz="2800" b="1" dirty="0">
                <a:solidFill>
                  <a:schemeClr val="bg1"/>
                </a:solidFill>
                <a:latin typeface="+mn-lt"/>
              </a:rPr>
              <a:t>NFT</a:t>
            </a:r>
            <a:r>
              <a:rPr lang="ja-JP" altLang="en-US" sz="2800" b="1" dirty="0">
                <a:solidFill>
                  <a:schemeClr val="bg1"/>
                </a:solidFill>
                <a:latin typeface="+mn-lt"/>
              </a:rPr>
              <a:t>について</a:t>
            </a:r>
            <a:endParaRPr lang="en-US" altLang="ja-JP" sz="2800" b="1" dirty="0">
              <a:solidFill>
                <a:schemeClr val="bg1"/>
              </a:solidFill>
              <a:latin typeface="+mn-lt"/>
            </a:endParaRPr>
          </a:p>
        </p:txBody>
      </p:sp>
      <p:pic>
        <p:nvPicPr>
          <p:cNvPr id="1026" name="Picture 2" descr="画像">
            <a:extLst>
              <a:ext uri="{FF2B5EF4-FFF2-40B4-BE49-F238E27FC236}">
                <a16:creationId xmlns:a16="http://schemas.microsoft.com/office/drawing/2014/main" id="{C8D833CE-47E0-C97B-3875-94ACAA0ECF5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00670" y="5680376"/>
            <a:ext cx="942660" cy="94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58044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18084</TotalTime>
  <Words>657</Words>
  <Application>Microsoft Office PowerPoint</Application>
  <PresentationFormat>画面に合わせる (4:3)</PresentationFormat>
  <Paragraphs>78</Paragraphs>
  <Slides>9</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9</vt:i4>
      </vt:variant>
    </vt:vector>
  </HeadingPairs>
  <TitlesOfParts>
    <vt:vector size="17" baseType="lpstr">
      <vt:lpstr>HGP創英角ｺﾞｼｯｸUB</vt:lpstr>
      <vt:lpstr>ＭＳ Ｐゴシック</vt:lpstr>
      <vt:lpstr>Aharoni</vt:lpstr>
      <vt:lpstr>Arial</vt:lpstr>
      <vt:lpstr>Gisha</vt:lpstr>
      <vt:lpstr>Times New Roman</vt:lpstr>
      <vt:lpstr>標準デザイン</vt:lpstr>
      <vt:lpstr>1_標準デザイン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アストロデザイン株式会社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ｳﾙﾄﾗCG　ﾌﾟﾛｼﾞｪｸﾄ </dc:title>
  <dc:creator>井口 昭彦</dc:creator>
  <cp:lastModifiedBy>HAYASHI Masaki</cp:lastModifiedBy>
  <cp:revision>612</cp:revision>
  <dcterms:created xsi:type="dcterms:W3CDTF">2012-04-09T06:34:42Z</dcterms:created>
  <dcterms:modified xsi:type="dcterms:W3CDTF">2023-07-26T02:24:22Z</dcterms:modified>
</cp:coreProperties>
</file>