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672" r:id="rId4"/>
  </p:sldMasterIdLst>
  <p:notesMasterIdLst>
    <p:notesMasterId r:id="rId73"/>
  </p:notesMasterIdLst>
  <p:handoutMasterIdLst>
    <p:handoutMasterId r:id="rId74"/>
  </p:handoutMasterIdLst>
  <p:sldIdLst>
    <p:sldId id="256" r:id="rId5"/>
    <p:sldId id="416" r:id="rId6"/>
    <p:sldId id="417" r:id="rId7"/>
    <p:sldId id="421" r:id="rId8"/>
    <p:sldId id="420" r:id="rId9"/>
    <p:sldId id="378" r:id="rId10"/>
    <p:sldId id="287" r:id="rId11"/>
    <p:sldId id="422" r:id="rId12"/>
    <p:sldId id="274" r:id="rId13"/>
    <p:sldId id="288" r:id="rId14"/>
    <p:sldId id="290" r:id="rId15"/>
    <p:sldId id="291" r:id="rId16"/>
    <p:sldId id="263" r:id="rId17"/>
    <p:sldId id="432" r:id="rId18"/>
    <p:sldId id="423" r:id="rId19"/>
    <p:sldId id="418" r:id="rId20"/>
    <p:sldId id="349" r:id="rId21"/>
    <p:sldId id="442" r:id="rId22"/>
    <p:sldId id="395" r:id="rId23"/>
    <p:sldId id="350" r:id="rId24"/>
    <p:sldId id="352" r:id="rId25"/>
    <p:sldId id="353" r:id="rId26"/>
    <p:sldId id="354" r:id="rId27"/>
    <p:sldId id="355" r:id="rId28"/>
    <p:sldId id="356" r:id="rId29"/>
    <p:sldId id="357" r:id="rId30"/>
    <p:sldId id="358" r:id="rId31"/>
    <p:sldId id="359" r:id="rId32"/>
    <p:sldId id="360" r:id="rId33"/>
    <p:sldId id="407" r:id="rId34"/>
    <p:sldId id="364" r:id="rId35"/>
    <p:sldId id="375" r:id="rId36"/>
    <p:sldId id="383" r:id="rId37"/>
    <p:sldId id="266" r:id="rId38"/>
    <p:sldId id="267" r:id="rId39"/>
    <p:sldId id="415" r:id="rId40"/>
    <p:sldId id="385" r:id="rId41"/>
    <p:sldId id="444" r:id="rId42"/>
    <p:sldId id="445" r:id="rId43"/>
    <p:sldId id="443" r:id="rId44"/>
    <p:sldId id="389" r:id="rId45"/>
    <p:sldId id="451" r:id="rId46"/>
    <p:sldId id="427" r:id="rId47"/>
    <p:sldId id="424" r:id="rId48"/>
    <p:sldId id="428" r:id="rId49"/>
    <p:sldId id="431" r:id="rId50"/>
    <p:sldId id="447" r:id="rId51"/>
    <p:sldId id="446" r:id="rId52"/>
    <p:sldId id="449" r:id="rId53"/>
    <p:sldId id="450" r:id="rId54"/>
    <p:sldId id="453" r:id="rId55"/>
    <p:sldId id="534" r:id="rId56"/>
    <p:sldId id="536" r:id="rId57"/>
    <p:sldId id="537" r:id="rId58"/>
    <p:sldId id="448" r:id="rId59"/>
    <p:sldId id="452" r:id="rId60"/>
    <p:sldId id="429" r:id="rId61"/>
    <p:sldId id="426" r:id="rId62"/>
    <p:sldId id="529" r:id="rId63"/>
    <p:sldId id="530" r:id="rId64"/>
    <p:sldId id="532" r:id="rId65"/>
    <p:sldId id="533" r:id="rId66"/>
    <p:sldId id="531" r:id="rId67"/>
    <p:sldId id="438" r:id="rId68"/>
    <p:sldId id="528" r:id="rId69"/>
    <p:sldId id="441" r:id="rId70"/>
    <p:sldId id="535" r:id="rId71"/>
    <p:sldId id="374" r:id="rId72"/>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FF9900"/>
    <a:srgbClr val="FFCCCC"/>
    <a:srgbClr val="808000"/>
    <a:srgbClr val="CC3300"/>
    <a:srgbClr val="660066"/>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10" autoAdjust="0"/>
    <p:restoredTop sz="94773" autoAdjust="0"/>
  </p:normalViewPr>
  <p:slideViewPr>
    <p:cSldViewPr snapToGrid="0">
      <p:cViewPr varScale="1">
        <p:scale>
          <a:sx n="71" d="100"/>
          <a:sy n="71" d="100"/>
        </p:scale>
        <p:origin x="619" y="53"/>
      </p:cViewPr>
      <p:guideLst>
        <p:guide orient="horz" pos="2160"/>
        <p:guide pos="2880"/>
      </p:guideLst>
    </p:cSldViewPr>
  </p:slideViewPr>
  <p:notesTextViewPr>
    <p:cViewPr>
      <p:scale>
        <a:sx n="100" d="100"/>
        <a:sy n="100" d="100"/>
      </p:scale>
      <p:origin x="0" y="0"/>
    </p:cViewPr>
  </p:notesTextViewPr>
  <p:notesViewPr>
    <p:cSldViewPr snapToGrid="0">
      <p:cViewPr varScale="1">
        <p:scale>
          <a:sx n="65" d="100"/>
          <a:sy n="65" d="100"/>
        </p:scale>
        <p:origin x="2165"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F9FA91-A4D9-E749-8CA2-539B18FABAD8}" type="datetimeFigureOut">
              <a:rPr lang="en-US" smtClean="0"/>
              <a:pPr/>
              <a:t>6/14/2023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3E1337-6E5F-724F-947E-8D5AF97862BF}" type="slidenum">
              <a:rPr lang="en-US" smtClean="0"/>
              <a:pPr/>
              <a:t>‹#›</a:t>
            </a:fld>
            <a:endParaRPr lang="en-US"/>
          </a:p>
        </p:txBody>
      </p:sp>
    </p:spTree>
    <p:extLst>
      <p:ext uri="{BB962C8B-B14F-4D97-AF65-F5344CB8AC3E}">
        <p14:creationId xmlns:p14="http://schemas.microsoft.com/office/powerpoint/2010/main" val="2807731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ja-JP"/>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ja-JP"/>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ja-JP"/>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F7A6924-6AFF-4662-8527-9C50C28868F0}" type="slidenum">
              <a:rPr lang="en-US" altLang="ja-JP"/>
              <a:pPr>
                <a:defRPr/>
              </a:pPr>
              <a:t>‹#›</a:t>
            </a:fld>
            <a:endParaRPr lang="en-US" altLang="ja-JP"/>
          </a:p>
        </p:txBody>
      </p:sp>
    </p:spTree>
    <p:extLst>
      <p:ext uri="{BB962C8B-B14F-4D97-AF65-F5344CB8AC3E}">
        <p14:creationId xmlns:p14="http://schemas.microsoft.com/office/powerpoint/2010/main" val="966050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1</a:t>
            </a:fld>
            <a:endParaRPr lang="en-US" altLang="ja-JP" dirty="0"/>
          </a:p>
        </p:txBody>
      </p:sp>
    </p:spTree>
    <p:extLst>
      <p:ext uri="{BB962C8B-B14F-4D97-AF65-F5344CB8AC3E}">
        <p14:creationId xmlns:p14="http://schemas.microsoft.com/office/powerpoint/2010/main" val="371452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16</a:t>
            </a:fld>
            <a:endParaRPr lang="en-US" altLang="ja-JP" dirty="0"/>
          </a:p>
        </p:txBody>
      </p:sp>
    </p:spTree>
    <p:extLst>
      <p:ext uri="{BB962C8B-B14F-4D97-AF65-F5344CB8AC3E}">
        <p14:creationId xmlns:p14="http://schemas.microsoft.com/office/powerpoint/2010/main" val="2649328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17</a:t>
            </a:fld>
            <a:endParaRPr lang="en-US" altLang="ja-JP" dirty="0"/>
          </a:p>
        </p:txBody>
      </p:sp>
    </p:spTree>
    <p:extLst>
      <p:ext uri="{BB962C8B-B14F-4D97-AF65-F5344CB8AC3E}">
        <p14:creationId xmlns:p14="http://schemas.microsoft.com/office/powerpoint/2010/main" val="335861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19</a:t>
            </a:fld>
            <a:endParaRPr lang="en-US" altLang="ja-JP" dirty="0"/>
          </a:p>
        </p:txBody>
      </p:sp>
    </p:spTree>
    <p:extLst>
      <p:ext uri="{BB962C8B-B14F-4D97-AF65-F5344CB8AC3E}">
        <p14:creationId xmlns:p14="http://schemas.microsoft.com/office/powerpoint/2010/main" val="4094483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20</a:t>
            </a:fld>
            <a:endParaRPr lang="en-US" altLang="ja-JP" dirty="0"/>
          </a:p>
        </p:txBody>
      </p:sp>
    </p:spTree>
    <p:extLst>
      <p:ext uri="{BB962C8B-B14F-4D97-AF65-F5344CB8AC3E}">
        <p14:creationId xmlns:p14="http://schemas.microsoft.com/office/powerpoint/2010/main" val="670872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21</a:t>
            </a:fld>
            <a:endParaRPr lang="en-US" altLang="ja-JP" dirty="0"/>
          </a:p>
        </p:txBody>
      </p:sp>
    </p:spTree>
    <p:extLst>
      <p:ext uri="{BB962C8B-B14F-4D97-AF65-F5344CB8AC3E}">
        <p14:creationId xmlns:p14="http://schemas.microsoft.com/office/powerpoint/2010/main" val="214352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22</a:t>
            </a:fld>
            <a:endParaRPr lang="en-US" altLang="ja-JP" dirty="0"/>
          </a:p>
        </p:txBody>
      </p:sp>
    </p:spTree>
    <p:extLst>
      <p:ext uri="{BB962C8B-B14F-4D97-AF65-F5344CB8AC3E}">
        <p14:creationId xmlns:p14="http://schemas.microsoft.com/office/powerpoint/2010/main" val="3183177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23</a:t>
            </a:fld>
            <a:endParaRPr lang="en-US" altLang="ja-JP" dirty="0"/>
          </a:p>
        </p:txBody>
      </p:sp>
    </p:spTree>
    <p:extLst>
      <p:ext uri="{BB962C8B-B14F-4D97-AF65-F5344CB8AC3E}">
        <p14:creationId xmlns:p14="http://schemas.microsoft.com/office/powerpoint/2010/main" val="3811528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25</a:t>
            </a:fld>
            <a:endParaRPr lang="en-US" altLang="ja-JP" dirty="0"/>
          </a:p>
        </p:txBody>
      </p:sp>
    </p:spTree>
    <p:extLst>
      <p:ext uri="{BB962C8B-B14F-4D97-AF65-F5344CB8AC3E}">
        <p14:creationId xmlns:p14="http://schemas.microsoft.com/office/powerpoint/2010/main" val="1362795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26</a:t>
            </a:fld>
            <a:endParaRPr lang="en-US" altLang="ja-JP" dirty="0"/>
          </a:p>
        </p:txBody>
      </p:sp>
    </p:spTree>
    <p:extLst>
      <p:ext uri="{BB962C8B-B14F-4D97-AF65-F5344CB8AC3E}">
        <p14:creationId xmlns:p14="http://schemas.microsoft.com/office/powerpoint/2010/main" val="3999727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27</a:t>
            </a:fld>
            <a:endParaRPr lang="en-US" altLang="ja-JP" dirty="0"/>
          </a:p>
        </p:txBody>
      </p:sp>
    </p:spTree>
    <p:extLst>
      <p:ext uri="{BB962C8B-B14F-4D97-AF65-F5344CB8AC3E}">
        <p14:creationId xmlns:p14="http://schemas.microsoft.com/office/powerpoint/2010/main" val="3098003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t>2</a:t>
            </a:fld>
            <a:endParaRPr lang="en-US" altLang="ja-JP" dirty="0"/>
          </a:p>
        </p:txBody>
      </p:sp>
    </p:spTree>
    <p:extLst>
      <p:ext uri="{BB962C8B-B14F-4D97-AF65-F5344CB8AC3E}">
        <p14:creationId xmlns:p14="http://schemas.microsoft.com/office/powerpoint/2010/main" val="343875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28</a:t>
            </a:fld>
            <a:endParaRPr lang="en-US" altLang="ja-JP" dirty="0"/>
          </a:p>
        </p:txBody>
      </p:sp>
    </p:spTree>
    <p:extLst>
      <p:ext uri="{BB962C8B-B14F-4D97-AF65-F5344CB8AC3E}">
        <p14:creationId xmlns:p14="http://schemas.microsoft.com/office/powerpoint/2010/main" val="4244434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29</a:t>
            </a:fld>
            <a:endParaRPr lang="en-US" altLang="ja-JP" dirty="0"/>
          </a:p>
        </p:txBody>
      </p:sp>
    </p:spTree>
    <p:extLst>
      <p:ext uri="{BB962C8B-B14F-4D97-AF65-F5344CB8AC3E}">
        <p14:creationId xmlns:p14="http://schemas.microsoft.com/office/powerpoint/2010/main" val="1221797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t>30</a:t>
            </a:fld>
            <a:endParaRPr lang="en-US" altLang="ja-JP" dirty="0"/>
          </a:p>
        </p:txBody>
      </p:sp>
    </p:spTree>
    <p:extLst>
      <p:ext uri="{BB962C8B-B14F-4D97-AF65-F5344CB8AC3E}">
        <p14:creationId xmlns:p14="http://schemas.microsoft.com/office/powerpoint/2010/main" val="153928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31</a:t>
            </a:fld>
            <a:endParaRPr lang="en-US" altLang="ja-JP" dirty="0"/>
          </a:p>
        </p:txBody>
      </p:sp>
    </p:spTree>
    <p:extLst>
      <p:ext uri="{BB962C8B-B14F-4D97-AF65-F5344CB8AC3E}">
        <p14:creationId xmlns:p14="http://schemas.microsoft.com/office/powerpoint/2010/main" val="1817145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32</a:t>
            </a:fld>
            <a:endParaRPr lang="en-US" altLang="ja-JP" dirty="0"/>
          </a:p>
        </p:txBody>
      </p:sp>
    </p:spTree>
    <p:extLst>
      <p:ext uri="{BB962C8B-B14F-4D97-AF65-F5344CB8AC3E}">
        <p14:creationId xmlns:p14="http://schemas.microsoft.com/office/powerpoint/2010/main" val="3534600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33</a:t>
            </a:fld>
            <a:endParaRPr lang="en-US" altLang="ja-JP" dirty="0"/>
          </a:p>
        </p:txBody>
      </p:sp>
    </p:spTree>
    <p:extLst>
      <p:ext uri="{BB962C8B-B14F-4D97-AF65-F5344CB8AC3E}">
        <p14:creationId xmlns:p14="http://schemas.microsoft.com/office/powerpoint/2010/main" val="2847821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Google Shape;22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930645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4" name="Google Shape;23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4450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36</a:t>
            </a:fld>
            <a:endParaRPr lang="en-US" altLang="ja-JP" dirty="0"/>
          </a:p>
        </p:txBody>
      </p:sp>
    </p:spTree>
    <p:extLst>
      <p:ext uri="{BB962C8B-B14F-4D97-AF65-F5344CB8AC3E}">
        <p14:creationId xmlns:p14="http://schemas.microsoft.com/office/powerpoint/2010/main" val="371452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37</a:t>
            </a:fld>
            <a:endParaRPr lang="en-US" altLang="ja-JP" dirty="0"/>
          </a:p>
        </p:txBody>
      </p:sp>
    </p:spTree>
    <p:extLst>
      <p:ext uri="{BB962C8B-B14F-4D97-AF65-F5344CB8AC3E}">
        <p14:creationId xmlns:p14="http://schemas.microsoft.com/office/powerpoint/2010/main" val="381011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t>3</a:t>
            </a:fld>
            <a:endParaRPr lang="en-US" altLang="ja-JP" dirty="0"/>
          </a:p>
        </p:txBody>
      </p:sp>
    </p:spTree>
    <p:extLst>
      <p:ext uri="{BB962C8B-B14F-4D97-AF65-F5344CB8AC3E}">
        <p14:creationId xmlns:p14="http://schemas.microsoft.com/office/powerpoint/2010/main" val="44553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38</a:t>
            </a:fld>
            <a:endParaRPr lang="en-US" altLang="ja-JP" dirty="0"/>
          </a:p>
        </p:txBody>
      </p:sp>
    </p:spTree>
    <p:extLst>
      <p:ext uri="{BB962C8B-B14F-4D97-AF65-F5344CB8AC3E}">
        <p14:creationId xmlns:p14="http://schemas.microsoft.com/office/powerpoint/2010/main" val="3277176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39</a:t>
            </a:fld>
            <a:endParaRPr lang="en-US" altLang="ja-JP" dirty="0"/>
          </a:p>
        </p:txBody>
      </p:sp>
    </p:spTree>
    <p:extLst>
      <p:ext uri="{BB962C8B-B14F-4D97-AF65-F5344CB8AC3E}">
        <p14:creationId xmlns:p14="http://schemas.microsoft.com/office/powerpoint/2010/main" val="1504114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40</a:t>
            </a:fld>
            <a:endParaRPr lang="en-US" altLang="ja-JP" dirty="0"/>
          </a:p>
        </p:txBody>
      </p:sp>
    </p:spTree>
    <p:extLst>
      <p:ext uri="{BB962C8B-B14F-4D97-AF65-F5344CB8AC3E}">
        <p14:creationId xmlns:p14="http://schemas.microsoft.com/office/powerpoint/2010/main" val="3326872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41</a:t>
            </a:fld>
            <a:endParaRPr lang="en-US" altLang="ja-JP" dirty="0"/>
          </a:p>
        </p:txBody>
      </p:sp>
    </p:spTree>
    <p:extLst>
      <p:ext uri="{BB962C8B-B14F-4D97-AF65-F5344CB8AC3E}">
        <p14:creationId xmlns:p14="http://schemas.microsoft.com/office/powerpoint/2010/main" val="560636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42</a:t>
            </a:fld>
            <a:endParaRPr lang="en-US" altLang="ja-JP" dirty="0"/>
          </a:p>
        </p:txBody>
      </p:sp>
    </p:spTree>
    <p:extLst>
      <p:ext uri="{BB962C8B-B14F-4D97-AF65-F5344CB8AC3E}">
        <p14:creationId xmlns:p14="http://schemas.microsoft.com/office/powerpoint/2010/main" val="3805769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43</a:t>
            </a:fld>
            <a:endParaRPr lang="en-US" altLang="ja-JP" dirty="0"/>
          </a:p>
        </p:txBody>
      </p:sp>
    </p:spTree>
    <p:extLst>
      <p:ext uri="{BB962C8B-B14F-4D97-AF65-F5344CB8AC3E}">
        <p14:creationId xmlns:p14="http://schemas.microsoft.com/office/powerpoint/2010/main" val="630540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44</a:t>
            </a:fld>
            <a:endParaRPr lang="en-US" altLang="ja-JP" dirty="0"/>
          </a:p>
        </p:txBody>
      </p:sp>
    </p:spTree>
    <p:extLst>
      <p:ext uri="{BB962C8B-B14F-4D97-AF65-F5344CB8AC3E}">
        <p14:creationId xmlns:p14="http://schemas.microsoft.com/office/powerpoint/2010/main" val="1247294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45</a:t>
            </a:fld>
            <a:endParaRPr lang="en-US" altLang="ja-JP" dirty="0"/>
          </a:p>
        </p:txBody>
      </p:sp>
    </p:spTree>
    <p:extLst>
      <p:ext uri="{BB962C8B-B14F-4D97-AF65-F5344CB8AC3E}">
        <p14:creationId xmlns:p14="http://schemas.microsoft.com/office/powerpoint/2010/main" val="2716029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46</a:t>
            </a:fld>
            <a:endParaRPr lang="en-US" altLang="ja-JP" dirty="0"/>
          </a:p>
        </p:txBody>
      </p:sp>
    </p:spTree>
    <p:extLst>
      <p:ext uri="{BB962C8B-B14F-4D97-AF65-F5344CB8AC3E}">
        <p14:creationId xmlns:p14="http://schemas.microsoft.com/office/powerpoint/2010/main" val="1771661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47</a:t>
            </a:fld>
            <a:endParaRPr lang="en-US" altLang="ja-JP" dirty="0"/>
          </a:p>
        </p:txBody>
      </p:sp>
    </p:spTree>
    <p:extLst>
      <p:ext uri="{BB962C8B-B14F-4D97-AF65-F5344CB8AC3E}">
        <p14:creationId xmlns:p14="http://schemas.microsoft.com/office/powerpoint/2010/main" val="119873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a:t>
            </a:fld>
            <a:endParaRPr lang="en-US" altLang="ja-JP" dirty="0"/>
          </a:p>
        </p:txBody>
      </p:sp>
    </p:spTree>
    <p:extLst>
      <p:ext uri="{BB962C8B-B14F-4D97-AF65-F5344CB8AC3E}">
        <p14:creationId xmlns:p14="http://schemas.microsoft.com/office/powerpoint/2010/main" val="371452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48</a:t>
            </a:fld>
            <a:endParaRPr lang="en-US" altLang="ja-JP" dirty="0"/>
          </a:p>
        </p:txBody>
      </p:sp>
    </p:spTree>
    <p:extLst>
      <p:ext uri="{BB962C8B-B14F-4D97-AF65-F5344CB8AC3E}">
        <p14:creationId xmlns:p14="http://schemas.microsoft.com/office/powerpoint/2010/main" val="519153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49</a:t>
            </a:fld>
            <a:endParaRPr lang="en-US" altLang="ja-JP" dirty="0"/>
          </a:p>
        </p:txBody>
      </p:sp>
    </p:spTree>
    <p:extLst>
      <p:ext uri="{BB962C8B-B14F-4D97-AF65-F5344CB8AC3E}">
        <p14:creationId xmlns:p14="http://schemas.microsoft.com/office/powerpoint/2010/main" val="3466119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50</a:t>
            </a:fld>
            <a:endParaRPr lang="en-US" altLang="ja-JP" dirty="0"/>
          </a:p>
        </p:txBody>
      </p:sp>
    </p:spTree>
    <p:extLst>
      <p:ext uri="{BB962C8B-B14F-4D97-AF65-F5344CB8AC3E}">
        <p14:creationId xmlns:p14="http://schemas.microsoft.com/office/powerpoint/2010/main" val="3739796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51</a:t>
            </a:fld>
            <a:endParaRPr lang="en-US" altLang="ja-JP" dirty="0"/>
          </a:p>
        </p:txBody>
      </p:sp>
    </p:spTree>
    <p:extLst>
      <p:ext uri="{BB962C8B-B14F-4D97-AF65-F5344CB8AC3E}">
        <p14:creationId xmlns:p14="http://schemas.microsoft.com/office/powerpoint/2010/main" val="2097248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52</a:t>
            </a:fld>
            <a:endParaRPr lang="en-US" altLang="ja-JP" dirty="0"/>
          </a:p>
        </p:txBody>
      </p:sp>
    </p:spTree>
    <p:extLst>
      <p:ext uri="{BB962C8B-B14F-4D97-AF65-F5344CB8AC3E}">
        <p14:creationId xmlns:p14="http://schemas.microsoft.com/office/powerpoint/2010/main" val="4087771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53</a:t>
            </a:fld>
            <a:endParaRPr lang="en-US" altLang="ja-JP" dirty="0"/>
          </a:p>
        </p:txBody>
      </p:sp>
    </p:spTree>
    <p:extLst>
      <p:ext uri="{BB962C8B-B14F-4D97-AF65-F5344CB8AC3E}">
        <p14:creationId xmlns:p14="http://schemas.microsoft.com/office/powerpoint/2010/main" val="31918899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54</a:t>
            </a:fld>
            <a:endParaRPr lang="en-US" altLang="ja-JP" dirty="0"/>
          </a:p>
        </p:txBody>
      </p:sp>
    </p:spTree>
    <p:extLst>
      <p:ext uri="{BB962C8B-B14F-4D97-AF65-F5344CB8AC3E}">
        <p14:creationId xmlns:p14="http://schemas.microsoft.com/office/powerpoint/2010/main" val="221209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55</a:t>
            </a:fld>
            <a:endParaRPr lang="en-US" altLang="ja-JP" dirty="0"/>
          </a:p>
        </p:txBody>
      </p:sp>
    </p:spTree>
    <p:extLst>
      <p:ext uri="{BB962C8B-B14F-4D97-AF65-F5344CB8AC3E}">
        <p14:creationId xmlns:p14="http://schemas.microsoft.com/office/powerpoint/2010/main" val="1821997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56</a:t>
            </a:fld>
            <a:endParaRPr lang="en-US" altLang="ja-JP" dirty="0"/>
          </a:p>
        </p:txBody>
      </p:sp>
    </p:spTree>
    <p:extLst>
      <p:ext uri="{BB962C8B-B14F-4D97-AF65-F5344CB8AC3E}">
        <p14:creationId xmlns:p14="http://schemas.microsoft.com/office/powerpoint/2010/main" val="3960745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57</a:t>
            </a:fld>
            <a:endParaRPr lang="en-US" altLang="ja-JP" dirty="0"/>
          </a:p>
        </p:txBody>
      </p:sp>
    </p:spTree>
    <p:extLst>
      <p:ext uri="{BB962C8B-B14F-4D97-AF65-F5344CB8AC3E}">
        <p14:creationId xmlns:p14="http://schemas.microsoft.com/office/powerpoint/2010/main" val="168841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a:t>
            </a:fld>
            <a:endParaRPr lang="en-US" altLang="ja-JP" dirty="0"/>
          </a:p>
        </p:txBody>
      </p:sp>
    </p:spTree>
    <p:extLst>
      <p:ext uri="{BB962C8B-B14F-4D97-AF65-F5344CB8AC3E}">
        <p14:creationId xmlns:p14="http://schemas.microsoft.com/office/powerpoint/2010/main" val="2690495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58</a:t>
            </a:fld>
            <a:endParaRPr lang="en-US" altLang="ja-JP" dirty="0"/>
          </a:p>
        </p:txBody>
      </p:sp>
    </p:spTree>
    <p:extLst>
      <p:ext uri="{BB962C8B-B14F-4D97-AF65-F5344CB8AC3E}">
        <p14:creationId xmlns:p14="http://schemas.microsoft.com/office/powerpoint/2010/main" val="1923895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59</a:t>
            </a:fld>
            <a:endParaRPr lang="en-US" altLang="ja-JP" dirty="0"/>
          </a:p>
        </p:txBody>
      </p:sp>
    </p:spTree>
    <p:extLst>
      <p:ext uri="{BB962C8B-B14F-4D97-AF65-F5344CB8AC3E}">
        <p14:creationId xmlns:p14="http://schemas.microsoft.com/office/powerpoint/2010/main" val="2319487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60</a:t>
            </a:fld>
            <a:endParaRPr lang="en-US" altLang="ja-JP" dirty="0"/>
          </a:p>
        </p:txBody>
      </p:sp>
    </p:spTree>
    <p:extLst>
      <p:ext uri="{BB962C8B-B14F-4D97-AF65-F5344CB8AC3E}">
        <p14:creationId xmlns:p14="http://schemas.microsoft.com/office/powerpoint/2010/main" val="36784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61</a:t>
            </a:fld>
            <a:endParaRPr lang="en-US" altLang="ja-JP" dirty="0"/>
          </a:p>
        </p:txBody>
      </p:sp>
    </p:spTree>
    <p:extLst>
      <p:ext uri="{BB962C8B-B14F-4D97-AF65-F5344CB8AC3E}">
        <p14:creationId xmlns:p14="http://schemas.microsoft.com/office/powerpoint/2010/main" val="21097350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62</a:t>
            </a:fld>
            <a:endParaRPr lang="en-US" altLang="ja-JP" dirty="0"/>
          </a:p>
        </p:txBody>
      </p:sp>
    </p:spTree>
    <p:extLst>
      <p:ext uri="{BB962C8B-B14F-4D97-AF65-F5344CB8AC3E}">
        <p14:creationId xmlns:p14="http://schemas.microsoft.com/office/powerpoint/2010/main" val="27671118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63</a:t>
            </a:fld>
            <a:endParaRPr lang="en-US" altLang="ja-JP" dirty="0"/>
          </a:p>
        </p:txBody>
      </p:sp>
    </p:spTree>
    <p:extLst>
      <p:ext uri="{BB962C8B-B14F-4D97-AF65-F5344CB8AC3E}">
        <p14:creationId xmlns:p14="http://schemas.microsoft.com/office/powerpoint/2010/main" val="655205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64</a:t>
            </a:fld>
            <a:endParaRPr lang="en-US" altLang="ja-JP" dirty="0"/>
          </a:p>
        </p:txBody>
      </p:sp>
    </p:spTree>
    <p:extLst>
      <p:ext uri="{BB962C8B-B14F-4D97-AF65-F5344CB8AC3E}">
        <p14:creationId xmlns:p14="http://schemas.microsoft.com/office/powerpoint/2010/main" val="398954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65</a:t>
            </a:fld>
            <a:endParaRPr lang="en-US" altLang="ja-JP" dirty="0"/>
          </a:p>
        </p:txBody>
      </p:sp>
    </p:spTree>
    <p:extLst>
      <p:ext uri="{BB962C8B-B14F-4D97-AF65-F5344CB8AC3E}">
        <p14:creationId xmlns:p14="http://schemas.microsoft.com/office/powerpoint/2010/main" val="36529187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66</a:t>
            </a:fld>
            <a:endParaRPr lang="en-US" altLang="ja-JP" dirty="0"/>
          </a:p>
        </p:txBody>
      </p:sp>
    </p:spTree>
    <p:extLst>
      <p:ext uri="{BB962C8B-B14F-4D97-AF65-F5344CB8AC3E}">
        <p14:creationId xmlns:p14="http://schemas.microsoft.com/office/powerpoint/2010/main" val="2623489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67</a:t>
            </a:fld>
            <a:endParaRPr lang="en-US" altLang="ja-JP" dirty="0"/>
          </a:p>
        </p:txBody>
      </p:sp>
    </p:spTree>
    <p:extLst>
      <p:ext uri="{BB962C8B-B14F-4D97-AF65-F5344CB8AC3E}">
        <p14:creationId xmlns:p14="http://schemas.microsoft.com/office/powerpoint/2010/main" val="449534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9</a:t>
            </a:fld>
            <a:endParaRPr lang="en-US" altLang="ja-JP" dirty="0"/>
          </a:p>
        </p:txBody>
      </p:sp>
    </p:spTree>
    <p:extLst>
      <p:ext uri="{BB962C8B-B14F-4D97-AF65-F5344CB8AC3E}">
        <p14:creationId xmlns:p14="http://schemas.microsoft.com/office/powerpoint/2010/main" val="37145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10</a:t>
            </a:fld>
            <a:endParaRPr lang="en-US" altLang="ja-JP" dirty="0"/>
          </a:p>
        </p:txBody>
      </p:sp>
    </p:spTree>
    <p:extLst>
      <p:ext uri="{BB962C8B-B14F-4D97-AF65-F5344CB8AC3E}">
        <p14:creationId xmlns:p14="http://schemas.microsoft.com/office/powerpoint/2010/main" val="371452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11</a:t>
            </a:fld>
            <a:endParaRPr lang="en-US" altLang="ja-JP" dirty="0"/>
          </a:p>
        </p:txBody>
      </p:sp>
    </p:spTree>
    <p:extLst>
      <p:ext uri="{BB962C8B-B14F-4D97-AF65-F5344CB8AC3E}">
        <p14:creationId xmlns:p14="http://schemas.microsoft.com/office/powerpoint/2010/main" val="37145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7A6924-6AFF-4662-8527-9C50C28868F0}" type="slidenum">
              <a:rPr lang="en-US" altLang="ja-JP" smtClean="0"/>
              <a:pPr>
                <a:defRPr/>
              </a:pPr>
              <a:t>12</a:t>
            </a:fld>
            <a:endParaRPr lang="en-US" altLang="ja-JP" dirty="0"/>
          </a:p>
        </p:txBody>
      </p:sp>
    </p:spTree>
    <p:extLst>
      <p:ext uri="{BB962C8B-B14F-4D97-AF65-F5344CB8AC3E}">
        <p14:creationId xmlns:p14="http://schemas.microsoft.com/office/powerpoint/2010/main" val="37145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ja-JP"/>
              <a:t>Click to edit Master title style</a:t>
            </a:r>
            <a:endParaRPr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ja-JP" dirty="0"/>
              <a:t>Click to edit Master subtitle style</a:t>
            </a:r>
            <a:endParaRPr lang="ja-JP" altLang="en-US" dirty="0"/>
          </a:p>
        </p:txBody>
      </p:sp>
      <p:sp>
        <p:nvSpPr>
          <p:cNvPr id="4" name="Rectangle 6"/>
          <p:cNvSpPr>
            <a:spLocks noGrp="1" noChangeArrowheads="1"/>
          </p:cNvSpPr>
          <p:nvPr>
            <p:ph type="sldNum" sz="quarter" idx="10"/>
          </p:nvPr>
        </p:nvSpPr>
        <p:spPr>
          <a:xfrm>
            <a:off x="6804025" y="6453188"/>
            <a:ext cx="2133600" cy="404812"/>
          </a:xfrm>
          <a:prstGeom prst="rect">
            <a:avLst/>
          </a:prstGeom>
          <a:ln/>
        </p:spPr>
        <p:txBody>
          <a:bodyPr/>
          <a:lstStyle>
            <a:lvl1pPr>
              <a:defRPr/>
            </a:lvl1pPr>
          </a:lstStyle>
          <a:p>
            <a:pPr>
              <a:defRPr/>
            </a:pPr>
            <a:fld id="{868CD5C1-E93D-4DA9-AE5C-A699600E27E3}" type="slidenum">
              <a:rPr lang="en-US" altLang="ja-JP"/>
              <a:pPr>
                <a:defRPr/>
              </a:pPr>
              <a:t>‹#›</a:t>
            </a:fld>
            <a:endParaRPr lang="en-US" altLang="ja-JP"/>
          </a:p>
        </p:txBody>
      </p:sp>
    </p:spTree>
    <p:extLst>
      <p:ext uri="{BB962C8B-B14F-4D97-AF65-F5344CB8AC3E}">
        <p14:creationId xmlns:p14="http://schemas.microsoft.com/office/powerpoint/2010/main" val="773150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BE38-4EDD-4A63-8B35-5C89DE619F97}"/>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C8D92891-D3A2-4942-82BF-8ABD5A183DFC}"/>
              </a:ext>
            </a:extLst>
          </p:cNvPr>
          <p:cNvSpPr>
            <a:spLocks noGrp="1"/>
          </p:cNvSpPr>
          <p:nvPr>
            <p:ph sz="half" idx="1"/>
          </p:nvPr>
        </p:nvSpPr>
        <p:spPr>
          <a:xfrm>
            <a:off x="628650" y="1825625"/>
            <a:ext cx="386715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Content Placeholder 3">
            <a:extLst>
              <a:ext uri="{FF2B5EF4-FFF2-40B4-BE49-F238E27FC236}">
                <a16:creationId xmlns:a16="http://schemas.microsoft.com/office/drawing/2014/main" id="{3CD0C218-36A2-41A3-BDBF-FC470EE67D99}"/>
              </a:ext>
            </a:extLst>
          </p:cNvPr>
          <p:cNvSpPr>
            <a:spLocks noGrp="1"/>
          </p:cNvSpPr>
          <p:nvPr>
            <p:ph sz="half" idx="2"/>
          </p:nvPr>
        </p:nvSpPr>
        <p:spPr>
          <a:xfrm>
            <a:off x="4648200" y="1825625"/>
            <a:ext cx="386715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Date Placeholder 4">
            <a:extLst>
              <a:ext uri="{FF2B5EF4-FFF2-40B4-BE49-F238E27FC236}">
                <a16:creationId xmlns:a16="http://schemas.microsoft.com/office/drawing/2014/main" id="{81F6B86F-3ADD-4201-90AD-E03F7D392C5C}"/>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6" name="Footer Placeholder 5">
            <a:extLst>
              <a:ext uri="{FF2B5EF4-FFF2-40B4-BE49-F238E27FC236}">
                <a16:creationId xmlns:a16="http://schemas.microsoft.com/office/drawing/2014/main" id="{4F7B9A78-777A-4C10-99EC-F35C037162D5}"/>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86238FE8-F3BF-4031-A672-A3DF4252BAA0}"/>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138493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2FE9-F101-4CEA-A092-209FCFE4C27C}"/>
              </a:ext>
            </a:extLst>
          </p:cNvPr>
          <p:cNvSpPr>
            <a:spLocks noGrp="1"/>
          </p:cNvSpPr>
          <p:nvPr>
            <p:ph type="title"/>
          </p:nvPr>
        </p:nvSpPr>
        <p:spPr>
          <a:xfrm>
            <a:off x="630238" y="365125"/>
            <a:ext cx="7886700" cy="1325563"/>
          </a:xfrm>
        </p:spPr>
        <p:txBody>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37FB8879-1907-40FE-8D49-03B9294B65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4" name="Content Placeholder 3">
            <a:extLst>
              <a:ext uri="{FF2B5EF4-FFF2-40B4-BE49-F238E27FC236}">
                <a16:creationId xmlns:a16="http://schemas.microsoft.com/office/drawing/2014/main" id="{02AD1C56-E4CA-4A00-A2E5-4D5E97B600FE}"/>
              </a:ext>
            </a:extLst>
          </p:cNvPr>
          <p:cNvSpPr>
            <a:spLocks noGrp="1"/>
          </p:cNvSpPr>
          <p:nvPr>
            <p:ph sz="half" idx="2"/>
          </p:nvPr>
        </p:nvSpPr>
        <p:spPr>
          <a:xfrm>
            <a:off x="630238" y="2505075"/>
            <a:ext cx="3868737"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Text Placeholder 4">
            <a:extLst>
              <a:ext uri="{FF2B5EF4-FFF2-40B4-BE49-F238E27FC236}">
                <a16:creationId xmlns:a16="http://schemas.microsoft.com/office/drawing/2014/main" id="{E507BFFE-6F01-40BF-B35C-3F59E1DE294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6" name="Content Placeholder 5">
            <a:extLst>
              <a:ext uri="{FF2B5EF4-FFF2-40B4-BE49-F238E27FC236}">
                <a16:creationId xmlns:a16="http://schemas.microsoft.com/office/drawing/2014/main" id="{C5B0F5D8-9095-4946-9697-8444A5804EE2}"/>
              </a:ext>
            </a:extLst>
          </p:cNvPr>
          <p:cNvSpPr>
            <a:spLocks noGrp="1"/>
          </p:cNvSpPr>
          <p:nvPr>
            <p:ph sz="quarter" idx="4"/>
          </p:nvPr>
        </p:nvSpPr>
        <p:spPr>
          <a:xfrm>
            <a:off x="4629150" y="2505075"/>
            <a:ext cx="3887788"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7" name="Date Placeholder 6">
            <a:extLst>
              <a:ext uri="{FF2B5EF4-FFF2-40B4-BE49-F238E27FC236}">
                <a16:creationId xmlns:a16="http://schemas.microsoft.com/office/drawing/2014/main" id="{9FC6EA2B-CE73-4EF6-B8B7-523DBDBA7365}"/>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8" name="Footer Placeholder 7">
            <a:extLst>
              <a:ext uri="{FF2B5EF4-FFF2-40B4-BE49-F238E27FC236}">
                <a16:creationId xmlns:a16="http://schemas.microsoft.com/office/drawing/2014/main" id="{4C508991-677F-40E4-96A5-88A7B4CC76FD}"/>
              </a:ext>
            </a:extLst>
          </p:cNvPr>
          <p:cNvSpPr>
            <a:spLocks noGrp="1"/>
          </p:cNvSpPr>
          <p:nvPr>
            <p:ph type="ftr" sz="quarter" idx="11"/>
          </p:nvPr>
        </p:nvSpPr>
        <p:spPr/>
        <p:txBody>
          <a:bodyPr/>
          <a:lstStyle/>
          <a:p>
            <a:endParaRPr kumimoji="1" lang="ja-JP" altLang="en-US"/>
          </a:p>
        </p:txBody>
      </p:sp>
      <p:sp>
        <p:nvSpPr>
          <p:cNvPr id="9" name="Slide Number Placeholder 8">
            <a:extLst>
              <a:ext uri="{FF2B5EF4-FFF2-40B4-BE49-F238E27FC236}">
                <a16:creationId xmlns:a16="http://schemas.microsoft.com/office/drawing/2014/main" id="{E40DBFCB-67E9-496A-866D-BC7559D50BDD}"/>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46971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E4AD-84EF-4A57-8770-13DEB7EC1891}"/>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Date Placeholder 2">
            <a:extLst>
              <a:ext uri="{FF2B5EF4-FFF2-40B4-BE49-F238E27FC236}">
                <a16:creationId xmlns:a16="http://schemas.microsoft.com/office/drawing/2014/main" id="{4AF54AEF-7C3B-4D19-B452-CA77FCAAFC86}"/>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4" name="Footer Placeholder 3">
            <a:extLst>
              <a:ext uri="{FF2B5EF4-FFF2-40B4-BE49-F238E27FC236}">
                <a16:creationId xmlns:a16="http://schemas.microsoft.com/office/drawing/2014/main" id="{799E8EFE-E00F-4F58-A9D6-76C3A4900674}"/>
              </a:ext>
            </a:extLst>
          </p:cNvPr>
          <p:cNvSpPr>
            <a:spLocks noGrp="1"/>
          </p:cNvSpPr>
          <p:nvPr>
            <p:ph type="ftr" sz="quarter" idx="11"/>
          </p:nvPr>
        </p:nvSpPr>
        <p:spPr/>
        <p:txBody>
          <a:bodyPr/>
          <a:lstStyle/>
          <a:p>
            <a:endParaRPr kumimoji="1" lang="ja-JP" altLang="en-US"/>
          </a:p>
        </p:txBody>
      </p:sp>
      <p:sp>
        <p:nvSpPr>
          <p:cNvPr id="5" name="Slide Number Placeholder 4">
            <a:extLst>
              <a:ext uri="{FF2B5EF4-FFF2-40B4-BE49-F238E27FC236}">
                <a16:creationId xmlns:a16="http://schemas.microsoft.com/office/drawing/2014/main" id="{3D1D43C9-3540-45D9-A061-2CAC052D7BD0}"/>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1348711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B95A72-2185-46A9-8862-BC6E8DEEA386}"/>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3" name="Footer Placeholder 2">
            <a:extLst>
              <a:ext uri="{FF2B5EF4-FFF2-40B4-BE49-F238E27FC236}">
                <a16:creationId xmlns:a16="http://schemas.microsoft.com/office/drawing/2014/main" id="{290D5F48-F91F-402C-BA6B-B3140D17DF54}"/>
              </a:ext>
            </a:extLst>
          </p:cNvPr>
          <p:cNvSpPr>
            <a:spLocks noGrp="1"/>
          </p:cNvSpPr>
          <p:nvPr>
            <p:ph type="ftr" sz="quarter" idx="11"/>
          </p:nvPr>
        </p:nvSpPr>
        <p:spPr/>
        <p:txBody>
          <a:bodyPr/>
          <a:lstStyle/>
          <a:p>
            <a:endParaRPr kumimoji="1" lang="ja-JP" altLang="en-US"/>
          </a:p>
        </p:txBody>
      </p:sp>
      <p:sp>
        <p:nvSpPr>
          <p:cNvPr id="4" name="Slide Number Placeholder 3">
            <a:extLst>
              <a:ext uri="{FF2B5EF4-FFF2-40B4-BE49-F238E27FC236}">
                <a16:creationId xmlns:a16="http://schemas.microsoft.com/office/drawing/2014/main" id="{0B890B44-3B89-4589-87A5-E0749A6E84F1}"/>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213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0015-29BC-42F3-AE0B-E1B8FDD8B47F}"/>
              </a:ext>
            </a:extLst>
          </p:cNvPr>
          <p:cNvSpPr>
            <a:spLocks noGrp="1"/>
          </p:cNvSpPr>
          <p:nvPr>
            <p:ph type="title"/>
          </p:nvPr>
        </p:nvSpPr>
        <p:spPr>
          <a:xfrm>
            <a:off x="630238" y="457200"/>
            <a:ext cx="2949575" cy="1600200"/>
          </a:xfrm>
        </p:spPr>
        <p:txBody>
          <a:bodyPr anchor="b"/>
          <a:lstStyle>
            <a:lvl1pPr>
              <a:defRPr sz="3200"/>
            </a:lvl1p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D7FC4427-E837-435D-9979-193D9B54CFD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Text Placeholder 3">
            <a:extLst>
              <a:ext uri="{FF2B5EF4-FFF2-40B4-BE49-F238E27FC236}">
                <a16:creationId xmlns:a16="http://schemas.microsoft.com/office/drawing/2014/main" id="{31714556-DD59-49FB-8E8A-EA8B529ADF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B5D8324A-C83E-4187-941E-EA3C685B2EDA}"/>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6" name="Footer Placeholder 5">
            <a:extLst>
              <a:ext uri="{FF2B5EF4-FFF2-40B4-BE49-F238E27FC236}">
                <a16:creationId xmlns:a16="http://schemas.microsoft.com/office/drawing/2014/main" id="{735DED34-09A2-40C2-AE25-E6CF49A93B8B}"/>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DFB1474F-36A8-4E6E-B5A7-C7367C4266DB}"/>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1000749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BA70-9647-4EED-A246-BD8D5C43EE1C}"/>
              </a:ext>
            </a:extLst>
          </p:cNvPr>
          <p:cNvSpPr>
            <a:spLocks noGrp="1"/>
          </p:cNvSpPr>
          <p:nvPr>
            <p:ph type="title"/>
          </p:nvPr>
        </p:nvSpPr>
        <p:spPr>
          <a:xfrm>
            <a:off x="630238" y="457200"/>
            <a:ext cx="2949575" cy="1600200"/>
          </a:xfrm>
        </p:spPr>
        <p:txBody>
          <a:bodyPr anchor="b"/>
          <a:lstStyle>
            <a:lvl1pPr>
              <a:defRPr sz="3200"/>
            </a:lvl1pPr>
          </a:lstStyle>
          <a:p>
            <a:r>
              <a:rPr kumimoji="1" lang="en-US" altLang="ja-JP"/>
              <a:t>Click to edit Master title style</a:t>
            </a:r>
            <a:endParaRPr kumimoji="1" lang="ja-JP" altLang="en-US"/>
          </a:p>
        </p:txBody>
      </p:sp>
      <p:sp>
        <p:nvSpPr>
          <p:cNvPr id="3" name="Picture Placeholder 2">
            <a:extLst>
              <a:ext uri="{FF2B5EF4-FFF2-40B4-BE49-F238E27FC236}">
                <a16:creationId xmlns:a16="http://schemas.microsoft.com/office/drawing/2014/main" id="{13F72724-356E-4F61-BA4F-89C809E659B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a:extLst>
              <a:ext uri="{FF2B5EF4-FFF2-40B4-BE49-F238E27FC236}">
                <a16:creationId xmlns:a16="http://schemas.microsoft.com/office/drawing/2014/main" id="{BD39B377-6FF2-4993-8F59-303C937DB0B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355DB8D4-E7E2-463E-B0E0-05D082560124}"/>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6" name="Footer Placeholder 5">
            <a:extLst>
              <a:ext uri="{FF2B5EF4-FFF2-40B4-BE49-F238E27FC236}">
                <a16:creationId xmlns:a16="http://schemas.microsoft.com/office/drawing/2014/main" id="{308DBD59-2541-440E-85FA-2F38E6E700E0}"/>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1C593DE6-95AA-4B28-8D7B-DBE8F1CFF5F9}"/>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48233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A138-CA62-4B62-999E-000F77812073}"/>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D407065A-5FAC-4EB9-AD49-1BEFA1C22DE0}"/>
              </a:ext>
            </a:extLst>
          </p:cNvPr>
          <p:cNvSpPr>
            <a:spLocks noGrp="1"/>
          </p:cNvSpPr>
          <p:nvPr>
            <p:ph type="body" orient="vert" idx="1"/>
          </p:nvPr>
        </p:nvSpPr>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3DB83BD4-D61F-484D-A94D-E5D897898EAD}"/>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B319AE70-D7E9-48BC-AED1-E5AD4EB8D45F}"/>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62DB6721-0160-442D-8C48-14DD4C6B2A6D}"/>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3757698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7B25A-5DAC-4EFB-B1F3-D19648A17EC3}"/>
              </a:ext>
            </a:extLst>
          </p:cNvPr>
          <p:cNvSpPr>
            <a:spLocks noGrp="1"/>
          </p:cNvSpPr>
          <p:nvPr>
            <p:ph type="title" orient="vert"/>
          </p:nvPr>
        </p:nvSpPr>
        <p:spPr>
          <a:xfrm>
            <a:off x="6543675" y="365125"/>
            <a:ext cx="1971675" cy="5811838"/>
          </a:xfrm>
        </p:spPr>
        <p:txBody>
          <a:bodyPr vert="eaVert"/>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ECCCA5F5-199E-44F9-87E2-199B515E9A5A}"/>
              </a:ext>
            </a:extLst>
          </p:cNvPr>
          <p:cNvSpPr>
            <a:spLocks noGrp="1"/>
          </p:cNvSpPr>
          <p:nvPr>
            <p:ph type="body" orient="vert" idx="1"/>
          </p:nvPr>
        </p:nvSpPr>
        <p:spPr>
          <a:xfrm>
            <a:off x="628650" y="365125"/>
            <a:ext cx="5762625" cy="5811838"/>
          </a:xfrm>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E90D3F03-81D8-48C4-BC50-8E09A8AE48CA}"/>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2AFBB0F3-397E-4CDF-8A68-503A64484CA6}"/>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B91970B3-8FCA-42AF-A899-40C5CE192FC6}"/>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2605319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5732-7D59-4463-86C0-42C2E88AB32D}"/>
              </a:ext>
            </a:extLst>
          </p:cNvPr>
          <p:cNvSpPr>
            <a:spLocks noGrp="1"/>
          </p:cNvSpPr>
          <p:nvPr>
            <p:ph type="ctrTitle"/>
          </p:nvPr>
        </p:nvSpPr>
        <p:spPr>
          <a:xfrm>
            <a:off x="1143000" y="1122363"/>
            <a:ext cx="6858000" cy="2387600"/>
          </a:xfrm>
        </p:spPr>
        <p:txBody>
          <a:bodyPr anchor="b"/>
          <a:lstStyle>
            <a:lvl1pPr algn="ctr">
              <a:defRPr sz="6000"/>
            </a:lvl1pPr>
          </a:lstStyle>
          <a:p>
            <a:r>
              <a:rPr kumimoji="1" lang="en-US" altLang="ja-JP"/>
              <a:t>Click to edit Master title style</a:t>
            </a:r>
            <a:endParaRPr kumimoji="1" lang="ja-JP" altLang="en-US"/>
          </a:p>
        </p:txBody>
      </p:sp>
      <p:sp>
        <p:nvSpPr>
          <p:cNvPr id="3" name="Subtitle 2">
            <a:extLst>
              <a:ext uri="{FF2B5EF4-FFF2-40B4-BE49-F238E27FC236}">
                <a16:creationId xmlns:a16="http://schemas.microsoft.com/office/drawing/2014/main" id="{4FF437C5-469C-41F1-B2A2-B4E3466D509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Click to edit Master subtitle style</a:t>
            </a:r>
            <a:endParaRPr kumimoji="1" lang="ja-JP" altLang="en-US"/>
          </a:p>
        </p:txBody>
      </p:sp>
      <p:sp>
        <p:nvSpPr>
          <p:cNvPr id="4" name="Date Placeholder 3">
            <a:extLst>
              <a:ext uri="{FF2B5EF4-FFF2-40B4-BE49-F238E27FC236}">
                <a16:creationId xmlns:a16="http://schemas.microsoft.com/office/drawing/2014/main" id="{31F45B59-4538-4266-A021-F1B448DC872C}"/>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40C0C038-86A2-4C27-8195-9D8A054C85D7}"/>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88A27F91-733C-428E-8D98-9D2BEDC3A0F3}"/>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297330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C6ED-7BDB-4724-A534-3F17ACD00294}"/>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963AAD32-D22F-4AE6-9C88-59B80D992561}"/>
              </a:ext>
            </a:extLst>
          </p:cNvPr>
          <p:cNvSpPr>
            <a:spLocks noGrp="1"/>
          </p:cNvSpPr>
          <p:nvPr>
            <p:ph idx="1"/>
          </p:nvPr>
        </p:nvSpPr>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CACCC5FC-64B4-4BAB-A266-D0511E2FFC51}"/>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571F93C1-0FE0-4354-967E-58A5D12C1D3D}"/>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4AC0C2D2-FFEA-4991-83FC-048FFDBCAE99}"/>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13835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ltLang="ja-JP" dirty="0"/>
              <a:t>Click to edit Master style</a:t>
            </a:r>
            <a:endParaRPr lang="ja-JP" altLang="en-US" dirty="0"/>
          </a:p>
        </p:txBody>
      </p:sp>
      <p:sp>
        <p:nvSpPr>
          <p:cNvPr id="3" name="Content Placeholder 2"/>
          <p:cNvSpPr>
            <a:spLocks noGrp="1"/>
          </p:cNvSpPr>
          <p:nvPr>
            <p:ph idx="1"/>
          </p:nvPr>
        </p:nvSpPr>
        <p:spPr/>
        <p:txBody>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ja-JP" altLang="en-US" dirty="0"/>
          </a:p>
        </p:txBody>
      </p:sp>
      <p:sp>
        <p:nvSpPr>
          <p:cNvPr id="4" name="Rectangle 6"/>
          <p:cNvSpPr>
            <a:spLocks noGrp="1" noChangeArrowheads="1"/>
          </p:cNvSpPr>
          <p:nvPr>
            <p:ph type="sldNum" sz="quarter" idx="10"/>
          </p:nvPr>
        </p:nvSpPr>
        <p:spPr>
          <a:xfrm>
            <a:off x="6804025" y="6453188"/>
            <a:ext cx="2133600" cy="404812"/>
          </a:xfrm>
          <a:prstGeom prst="rect">
            <a:avLst/>
          </a:prstGeom>
          <a:ln/>
        </p:spPr>
        <p:txBody>
          <a:bodyPr/>
          <a:lstStyle>
            <a:lvl1pPr>
              <a:defRPr/>
            </a:lvl1pPr>
          </a:lstStyle>
          <a:p>
            <a:pPr>
              <a:defRPr/>
            </a:pPr>
            <a:fld id="{30195FA9-40A8-4FBE-BC1B-EDC78C80F7FE}" type="slidenum">
              <a:rPr lang="en-US" altLang="ja-JP"/>
              <a:pPr>
                <a:defRPr/>
              </a:pPr>
              <a:t>‹#›</a:t>
            </a:fld>
            <a:endParaRPr lang="en-US" altLang="ja-JP"/>
          </a:p>
        </p:txBody>
      </p:sp>
    </p:spTree>
    <p:extLst>
      <p:ext uri="{BB962C8B-B14F-4D97-AF65-F5344CB8AC3E}">
        <p14:creationId xmlns:p14="http://schemas.microsoft.com/office/powerpoint/2010/main" val="1863782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905C-952E-4B68-A8CD-C79FF4E46140}"/>
              </a:ext>
            </a:extLst>
          </p:cNvPr>
          <p:cNvSpPr>
            <a:spLocks noGrp="1"/>
          </p:cNvSpPr>
          <p:nvPr>
            <p:ph type="title"/>
          </p:nvPr>
        </p:nvSpPr>
        <p:spPr>
          <a:xfrm>
            <a:off x="623888" y="1709738"/>
            <a:ext cx="7886700" cy="2852737"/>
          </a:xfrm>
        </p:spPr>
        <p:txBody>
          <a:bodyPr anchor="b"/>
          <a:lstStyle>
            <a:lvl1pPr>
              <a:defRPr sz="6000"/>
            </a:lvl1p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EF091180-1099-4B77-A342-FC435B3B6F5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a:t>Click to edit Master text styles</a:t>
            </a:r>
          </a:p>
        </p:txBody>
      </p:sp>
      <p:sp>
        <p:nvSpPr>
          <p:cNvPr id="4" name="Date Placeholder 3">
            <a:extLst>
              <a:ext uri="{FF2B5EF4-FFF2-40B4-BE49-F238E27FC236}">
                <a16:creationId xmlns:a16="http://schemas.microsoft.com/office/drawing/2014/main" id="{50816A12-46E6-4BA5-AB83-2DF324ED3DC3}"/>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B99C5C72-60B0-48D6-BE64-98F64B7F3C20}"/>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11166D18-18D0-48FB-A037-3629E961EC91}"/>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2256635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6A56-1FB3-4365-8BB7-4C196AC6846D}"/>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D352C74C-ACB2-4305-B7CD-6699205143CE}"/>
              </a:ext>
            </a:extLst>
          </p:cNvPr>
          <p:cNvSpPr>
            <a:spLocks noGrp="1"/>
          </p:cNvSpPr>
          <p:nvPr>
            <p:ph sz="half" idx="1"/>
          </p:nvPr>
        </p:nvSpPr>
        <p:spPr>
          <a:xfrm>
            <a:off x="628650" y="1825625"/>
            <a:ext cx="386715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Content Placeholder 3">
            <a:extLst>
              <a:ext uri="{FF2B5EF4-FFF2-40B4-BE49-F238E27FC236}">
                <a16:creationId xmlns:a16="http://schemas.microsoft.com/office/drawing/2014/main" id="{AEDD7B46-AF66-410C-A96F-6D97C2403ED0}"/>
              </a:ext>
            </a:extLst>
          </p:cNvPr>
          <p:cNvSpPr>
            <a:spLocks noGrp="1"/>
          </p:cNvSpPr>
          <p:nvPr>
            <p:ph sz="half" idx="2"/>
          </p:nvPr>
        </p:nvSpPr>
        <p:spPr>
          <a:xfrm>
            <a:off x="4648200" y="1825625"/>
            <a:ext cx="386715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Date Placeholder 4">
            <a:extLst>
              <a:ext uri="{FF2B5EF4-FFF2-40B4-BE49-F238E27FC236}">
                <a16:creationId xmlns:a16="http://schemas.microsoft.com/office/drawing/2014/main" id="{1408B67A-462D-4189-8116-AEFB952A2FD7}"/>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6" name="Footer Placeholder 5">
            <a:extLst>
              <a:ext uri="{FF2B5EF4-FFF2-40B4-BE49-F238E27FC236}">
                <a16:creationId xmlns:a16="http://schemas.microsoft.com/office/drawing/2014/main" id="{4A876CAA-8C9A-46B0-8688-6DA28BD4D17D}"/>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032AD280-65DD-44DE-B16A-6B90DCA1E97D}"/>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2544476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90C5D-1B23-4D00-A837-373A6C70CDBD}"/>
              </a:ext>
            </a:extLst>
          </p:cNvPr>
          <p:cNvSpPr>
            <a:spLocks noGrp="1"/>
          </p:cNvSpPr>
          <p:nvPr>
            <p:ph type="title"/>
          </p:nvPr>
        </p:nvSpPr>
        <p:spPr>
          <a:xfrm>
            <a:off x="630238" y="365125"/>
            <a:ext cx="7886700" cy="1325563"/>
          </a:xfrm>
        </p:spPr>
        <p:txBody>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3608CCE9-6691-45D0-9429-09A801EB724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4" name="Content Placeholder 3">
            <a:extLst>
              <a:ext uri="{FF2B5EF4-FFF2-40B4-BE49-F238E27FC236}">
                <a16:creationId xmlns:a16="http://schemas.microsoft.com/office/drawing/2014/main" id="{6ADB05B5-3353-47AB-B1DA-BEE190F098F8}"/>
              </a:ext>
            </a:extLst>
          </p:cNvPr>
          <p:cNvSpPr>
            <a:spLocks noGrp="1"/>
          </p:cNvSpPr>
          <p:nvPr>
            <p:ph sz="half" idx="2"/>
          </p:nvPr>
        </p:nvSpPr>
        <p:spPr>
          <a:xfrm>
            <a:off x="630238" y="2505075"/>
            <a:ext cx="3868737"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Text Placeholder 4">
            <a:extLst>
              <a:ext uri="{FF2B5EF4-FFF2-40B4-BE49-F238E27FC236}">
                <a16:creationId xmlns:a16="http://schemas.microsoft.com/office/drawing/2014/main" id="{B8200F39-7AD5-49C6-8844-1CE68E8B41D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6" name="Content Placeholder 5">
            <a:extLst>
              <a:ext uri="{FF2B5EF4-FFF2-40B4-BE49-F238E27FC236}">
                <a16:creationId xmlns:a16="http://schemas.microsoft.com/office/drawing/2014/main" id="{E7C128FF-A0E6-435B-83D4-77376DE14ADD}"/>
              </a:ext>
            </a:extLst>
          </p:cNvPr>
          <p:cNvSpPr>
            <a:spLocks noGrp="1"/>
          </p:cNvSpPr>
          <p:nvPr>
            <p:ph sz="quarter" idx="4"/>
          </p:nvPr>
        </p:nvSpPr>
        <p:spPr>
          <a:xfrm>
            <a:off x="4629150" y="2505075"/>
            <a:ext cx="3887788"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7" name="Date Placeholder 6">
            <a:extLst>
              <a:ext uri="{FF2B5EF4-FFF2-40B4-BE49-F238E27FC236}">
                <a16:creationId xmlns:a16="http://schemas.microsoft.com/office/drawing/2014/main" id="{D67B8014-4D3E-47A9-8DB2-EA17A8B46C90}"/>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8" name="Footer Placeholder 7">
            <a:extLst>
              <a:ext uri="{FF2B5EF4-FFF2-40B4-BE49-F238E27FC236}">
                <a16:creationId xmlns:a16="http://schemas.microsoft.com/office/drawing/2014/main" id="{DFC80E74-A237-407C-95B9-1204A316412A}"/>
              </a:ext>
            </a:extLst>
          </p:cNvPr>
          <p:cNvSpPr>
            <a:spLocks noGrp="1"/>
          </p:cNvSpPr>
          <p:nvPr>
            <p:ph type="ftr" sz="quarter" idx="11"/>
          </p:nvPr>
        </p:nvSpPr>
        <p:spPr/>
        <p:txBody>
          <a:bodyPr/>
          <a:lstStyle/>
          <a:p>
            <a:endParaRPr kumimoji="1" lang="ja-JP" altLang="en-US"/>
          </a:p>
        </p:txBody>
      </p:sp>
      <p:sp>
        <p:nvSpPr>
          <p:cNvPr id="9" name="Slide Number Placeholder 8">
            <a:extLst>
              <a:ext uri="{FF2B5EF4-FFF2-40B4-BE49-F238E27FC236}">
                <a16:creationId xmlns:a16="http://schemas.microsoft.com/office/drawing/2014/main" id="{2FBD369D-9270-440B-90FD-BDD4CC6392FD}"/>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490650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536B-5231-4BD3-98F8-970585722E51}"/>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Date Placeholder 2">
            <a:extLst>
              <a:ext uri="{FF2B5EF4-FFF2-40B4-BE49-F238E27FC236}">
                <a16:creationId xmlns:a16="http://schemas.microsoft.com/office/drawing/2014/main" id="{05903AF0-3019-4D2D-9A2F-210345AD4E55}"/>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4" name="Footer Placeholder 3">
            <a:extLst>
              <a:ext uri="{FF2B5EF4-FFF2-40B4-BE49-F238E27FC236}">
                <a16:creationId xmlns:a16="http://schemas.microsoft.com/office/drawing/2014/main" id="{8A2BC043-F8AE-409B-895E-C1D82C152444}"/>
              </a:ext>
            </a:extLst>
          </p:cNvPr>
          <p:cNvSpPr>
            <a:spLocks noGrp="1"/>
          </p:cNvSpPr>
          <p:nvPr>
            <p:ph type="ftr" sz="quarter" idx="11"/>
          </p:nvPr>
        </p:nvSpPr>
        <p:spPr/>
        <p:txBody>
          <a:bodyPr/>
          <a:lstStyle/>
          <a:p>
            <a:endParaRPr kumimoji="1" lang="ja-JP" altLang="en-US"/>
          </a:p>
        </p:txBody>
      </p:sp>
      <p:sp>
        <p:nvSpPr>
          <p:cNvPr id="5" name="Slide Number Placeholder 4">
            <a:extLst>
              <a:ext uri="{FF2B5EF4-FFF2-40B4-BE49-F238E27FC236}">
                <a16:creationId xmlns:a16="http://schemas.microsoft.com/office/drawing/2014/main" id="{15F06719-0074-47A6-BB5C-A5F5232B642D}"/>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212168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E16FB0-E73C-47E1-869D-C5687C336670}"/>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3" name="Footer Placeholder 2">
            <a:extLst>
              <a:ext uri="{FF2B5EF4-FFF2-40B4-BE49-F238E27FC236}">
                <a16:creationId xmlns:a16="http://schemas.microsoft.com/office/drawing/2014/main" id="{DF7B118C-3BE4-4519-90D4-62F4C57394DB}"/>
              </a:ext>
            </a:extLst>
          </p:cNvPr>
          <p:cNvSpPr>
            <a:spLocks noGrp="1"/>
          </p:cNvSpPr>
          <p:nvPr>
            <p:ph type="ftr" sz="quarter" idx="11"/>
          </p:nvPr>
        </p:nvSpPr>
        <p:spPr/>
        <p:txBody>
          <a:bodyPr/>
          <a:lstStyle/>
          <a:p>
            <a:endParaRPr kumimoji="1" lang="ja-JP" altLang="en-US"/>
          </a:p>
        </p:txBody>
      </p:sp>
      <p:sp>
        <p:nvSpPr>
          <p:cNvPr id="4" name="Slide Number Placeholder 3">
            <a:extLst>
              <a:ext uri="{FF2B5EF4-FFF2-40B4-BE49-F238E27FC236}">
                <a16:creationId xmlns:a16="http://schemas.microsoft.com/office/drawing/2014/main" id="{718BF75E-6593-4049-9297-55BA0999953C}"/>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4026211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9C39-4E9B-44B3-8F25-7BF96B5E69A8}"/>
              </a:ext>
            </a:extLst>
          </p:cNvPr>
          <p:cNvSpPr>
            <a:spLocks noGrp="1"/>
          </p:cNvSpPr>
          <p:nvPr>
            <p:ph type="title"/>
          </p:nvPr>
        </p:nvSpPr>
        <p:spPr>
          <a:xfrm>
            <a:off x="630238" y="457200"/>
            <a:ext cx="2949575" cy="1600200"/>
          </a:xfrm>
        </p:spPr>
        <p:txBody>
          <a:bodyPr anchor="b"/>
          <a:lstStyle>
            <a:lvl1pPr>
              <a:defRPr sz="3200"/>
            </a:lvl1p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52361983-7A3B-4D01-BCC2-06B4BFE783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Text Placeholder 3">
            <a:extLst>
              <a:ext uri="{FF2B5EF4-FFF2-40B4-BE49-F238E27FC236}">
                <a16:creationId xmlns:a16="http://schemas.microsoft.com/office/drawing/2014/main" id="{41670C37-B355-4B89-B127-566F007F467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77F3062A-5F30-4ECC-995F-C646855E999C}"/>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6" name="Footer Placeholder 5">
            <a:extLst>
              <a:ext uri="{FF2B5EF4-FFF2-40B4-BE49-F238E27FC236}">
                <a16:creationId xmlns:a16="http://schemas.microsoft.com/office/drawing/2014/main" id="{1F387D0F-DAB7-4CF6-9352-6827FAE8026F}"/>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B32C0E87-FA8B-473C-9E4B-A5DB3BE9BA5B}"/>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143998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C43B-0EF2-4706-BE15-4EAF450AC78D}"/>
              </a:ext>
            </a:extLst>
          </p:cNvPr>
          <p:cNvSpPr>
            <a:spLocks noGrp="1"/>
          </p:cNvSpPr>
          <p:nvPr>
            <p:ph type="title"/>
          </p:nvPr>
        </p:nvSpPr>
        <p:spPr>
          <a:xfrm>
            <a:off x="630238" y="457200"/>
            <a:ext cx="2949575" cy="1600200"/>
          </a:xfrm>
        </p:spPr>
        <p:txBody>
          <a:bodyPr anchor="b"/>
          <a:lstStyle>
            <a:lvl1pPr>
              <a:defRPr sz="3200"/>
            </a:lvl1pPr>
          </a:lstStyle>
          <a:p>
            <a:r>
              <a:rPr kumimoji="1" lang="en-US" altLang="ja-JP"/>
              <a:t>Click to edit Master title style</a:t>
            </a:r>
            <a:endParaRPr kumimoji="1" lang="ja-JP" altLang="en-US"/>
          </a:p>
        </p:txBody>
      </p:sp>
      <p:sp>
        <p:nvSpPr>
          <p:cNvPr id="3" name="Picture Placeholder 2">
            <a:extLst>
              <a:ext uri="{FF2B5EF4-FFF2-40B4-BE49-F238E27FC236}">
                <a16:creationId xmlns:a16="http://schemas.microsoft.com/office/drawing/2014/main" id="{6574432F-9097-4BAC-A7B0-D4CE662C64A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a:extLst>
              <a:ext uri="{FF2B5EF4-FFF2-40B4-BE49-F238E27FC236}">
                <a16:creationId xmlns:a16="http://schemas.microsoft.com/office/drawing/2014/main" id="{A3147AE8-21E8-4CC1-8CC5-291133936C0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9921363F-73FA-4F16-B33F-C635D8037516}"/>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6" name="Footer Placeholder 5">
            <a:extLst>
              <a:ext uri="{FF2B5EF4-FFF2-40B4-BE49-F238E27FC236}">
                <a16:creationId xmlns:a16="http://schemas.microsoft.com/office/drawing/2014/main" id="{7EAE8B18-6751-4E8C-8342-567D24D2B8FF}"/>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3F4FE10B-7B48-43A8-8ECA-925D0397151A}"/>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3506182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4C5D-EA22-4DD9-8AE9-1D85F2E75A6F}"/>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60A43558-2C7B-4D9B-96F2-F9257342D91F}"/>
              </a:ext>
            </a:extLst>
          </p:cNvPr>
          <p:cNvSpPr>
            <a:spLocks noGrp="1"/>
          </p:cNvSpPr>
          <p:nvPr>
            <p:ph type="body" orient="vert" idx="1"/>
          </p:nvPr>
        </p:nvSpPr>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4F2AC430-E43F-4A9A-8018-1822C70FC86A}"/>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2880823D-085F-428E-AC23-651BAE3D3203}"/>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A8193684-4775-4040-8F0D-761C7A3E348E}"/>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4033751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EA8EF-4292-43A5-9AE9-2AB28D746FB8}"/>
              </a:ext>
            </a:extLst>
          </p:cNvPr>
          <p:cNvSpPr>
            <a:spLocks noGrp="1"/>
          </p:cNvSpPr>
          <p:nvPr>
            <p:ph type="title" orient="vert"/>
          </p:nvPr>
        </p:nvSpPr>
        <p:spPr>
          <a:xfrm>
            <a:off x="6543675" y="365125"/>
            <a:ext cx="1971675" cy="5811838"/>
          </a:xfrm>
        </p:spPr>
        <p:txBody>
          <a:bodyPr vert="eaVert"/>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696B51E5-FEDF-4645-AA53-71C791A8BF31}"/>
              </a:ext>
            </a:extLst>
          </p:cNvPr>
          <p:cNvSpPr>
            <a:spLocks noGrp="1"/>
          </p:cNvSpPr>
          <p:nvPr>
            <p:ph type="body" orient="vert" idx="1"/>
          </p:nvPr>
        </p:nvSpPr>
        <p:spPr>
          <a:xfrm>
            <a:off x="628650" y="365125"/>
            <a:ext cx="5762625" cy="5811838"/>
          </a:xfrm>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528B6344-50DF-46B5-ABE9-34C19BBB03F4}"/>
              </a:ext>
            </a:extLst>
          </p:cNvPr>
          <p:cNvSpPr>
            <a:spLocks noGrp="1"/>
          </p:cNvSpPr>
          <p:nvPr>
            <p:ph type="dt" sz="half" idx="10"/>
          </p:nvPr>
        </p:nvSpPr>
        <p:spPr/>
        <p:txBody>
          <a:bodyPr/>
          <a:lstStyle/>
          <a:p>
            <a:fld id="{C1BFA597-CEF0-4EB9-BFC0-4AEAA3AC6B43}"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3817B804-4D82-487A-9E72-77D092C73958}"/>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D92C17BB-6347-425D-82DF-187AB861ACF4}"/>
              </a:ext>
            </a:extLst>
          </p:cNvPr>
          <p:cNvSpPr>
            <a:spLocks noGrp="1"/>
          </p:cNvSpPr>
          <p:nvPr>
            <p:ph type="sldNum" sz="quarter" idx="12"/>
          </p:nvPr>
        </p:nvSpPr>
        <p:spPr/>
        <p:txBody>
          <a:body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1392541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pPr>
              <a:defRPr/>
            </a:pPr>
            <a:fld id="{30195FA9-40A8-4FBE-BC1B-EDC78C80F7FE}" type="slidenum">
              <a:rPr lang="en-US" altLang="ja-JP"/>
              <a:pPr>
                <a:defRPr/>
              </a:pPr>
              <a:t>‹#›</a:t>
            </a:fld>
            <a:endParaRPr lang="en-US" altLang="ja-JP"/>
          </a:p>
        </p:txBody>
      </p:sp>
    </p:spTree>
    <p:extLst>
      <p:ext uri="{BB962C8B-B14F-4D97-AF65-F5344CB8AC3E}">
        <p14:creationId xmlns:p14="http://schemas.microsoft.com/office/powerpoint/2010/main" val="334513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ja-JP"/>
              <a:t>Click to edit Master text styles</a:t>
            </a:r>
          </a:p>
        </p:txBody>
      </p:sp>
      <p:sp>
        <p:nvSpPr>
          <p:cNvPr id="4" name="Rectangle 6"/>
          <p:cNvSpPr>
            <a:spLocks noGrp="1" noChangeArrowheads="1"/>
          </p:cNvSpPr>
          <p:nvPr>
            <p:ph type="sldNum" sz="quarter" idx="10"/>
          </p:nvPr>
        </p:nvSpPr>
        <p:spPr>
          <a:xfrm>
            <a:off x="6804025" y="6453188"/>
            <a:ext cx="2133600" cy="404812"/>
          </a:xfrm>
          <a:prstGeom prst="rect">
            <a:avLst/>
          </a:prstGeom>
          <a:ln/>
        </p:spPr>
        <p:txBody>
          <a:bodyPr/>
          <a:lstStyle>
            <a:lvl1pPr>
              <a:defRPr/>
            </a:lvl1pPr>
          </a:lstStyle>
          <a:p>
            <a:pPr>
              <a:defRPr/>
            </a:pPr>
            <a:fld id="{AC74EFE0-092E-4F47-8334-F5F09F2E0A5C}" type="slidenum">
              <a:rPr lang="en-US" altLang="ja-JP"/>
              <a:pPr>
                <a:defRPr/>
              </a:pPr>
              <a:t>‹#›</a:t>
            </a:fld>
            <a:endParaRPr lang="en-US" altLang="ja-JP"/>
          </a:p>
        </p:txBody>
      </p:sp>
    </p:spTree>
    <p:extLst>
      <p:ext uri="{BB962C8B-B14F-4D97-AF65-F5344CB8AC3E}">
        <p14:creationId xmlns:p14="http://schemas.microsoft.com/office/powerpoint/2010/main" val="1726268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Rectangle 6"/>
          <p:cNvSpPr>
            <a:spLocks noGrp="1" noChangeArrowheads="1"/>
          </p:cNvSpPr>
          <p:nvPr>
            <p:ph type="sldNum" sz="quarter" idx="10"/>
          </p:nvPr>
        </p:nvSpPr>
        <p:spPr>
          <a:ln/>
        </p:spPr>
        <p:txBody>
          <a:bodyPr/>
          <a:lstStyle>
            <a:lvl1pPr>
              <a:defRPr/>
            </a:lvl1pPr>
          </a:lstStyle>
          <a:p>
            <a:pPr>
              <a:defRPr/>
            </a:pPr>
            <a:fld id="{300C5B48-D7E6-4D25-BED0-5E80CB3117CD}" type="slidenum">
              <a:rPr lang="en-US" altLang="ja-JP"/>
              <a:pPr>
                <a:defRPr/>
              </a:pPr>
              <a:t>‹#›</a:t>
            </a:fld>
            <a:endParaRPr lang="en-US" altLang="ja-JP"/>
          </a:p>
        </p:txBody>
      </p:sp>
    </p:spTree>
    <p:extLst>
      <p:ext uri="{BB962C8B-B14F-4D97-AF65-F5344CB8AC3E}">
        <p14:creationId xmlns:p14="http://schemas.microsoft.com/office/powerpoint/2010/main" val="2314853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ltLang="ja-JP" dirty="0"/>
              <a:t>Click to edit Master style</a:t>
            </a:r>
            <a:endParaRPr lang="ja-JP" alt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Rectangle 6"/>
          <p:cNvSpPr>
            <a:spLocks noGrp="1" noChangeArrowheads="1"/>
          </p:cNvSpPr>
          <p:nvPr>
            <p:ph type="sldNum" sz="quarter" idx="10"/>
          </p:nvPr>
        </p:nvSpPr>
        <p:spPr>
          <a:xfrm>
            <a:off x="6804025" y="6453188"/>
            <a:ext cx="2133600" cy="404812"/>
          </a:xfrm>
          <a:prstGeom prst="rect">
            <a:avLst/>
          </a:prstGeom>
          <a:ln/>
        </p:spPr>
        <p:txBody>
          <a:bodyPr/>
          <a:lstStyle>
            <a:lvl1pPr>
              <a:defRPr/>
            </a:lvl1pPr>
          </a:lstStyle>
          <a:p>
            <a:pPr>
              <a:defRPr/>
            </a:pPr>
            <a:fld id="{300C5B48-D7E6-4D25-BED0-5E80CB3117CD}" type="slidenum">
              <a:rPr lang="en-US" altLang="ja-JP"/>
              <a:pPr>
                <a:defRPr/>
              </a:pPr>
              <a:t>‹#›</a:t>
            </a:fld>
            <a:endParaRPr lang="en-US" altLang="ja-JP"/>
          </a:p>
        </p:txBody>
      </p:sp>
    </p:spTree>
    <p:extLst>
      <p:ext uri="{BB962C8B-B14F-4D97-AF65-F5344CB8AC3E}">
        <p14:creationId xmlns:p14="http://schemas.microsoft.com/office/powerpoint/2010/main" val="1764633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804025" y="6453188"/>
            <a:ext cx="2133600" cy="404812"/>
          </a:xfrm>
          <a:prstGeom prst="rect">
            <a:avLst/>
          </a:prstGeom>
          <a:ln/>
        </p:spPr>
        <p:txBody>
          <a:bodyPr/>
          <a:lstStyle>
            <a:lvl1pPr>
              <a:defRPr/>
            </a:lvl1pPr>
          </a:lstStyle>
          <a:p>
            <a:pPr>
              <a:defRPr/>
            </a:pPr>
            <a:fld id="{822BC122-4E91-4585-9830-9A4676310DED}" type="slidenum">
              <a:rPr lang="en-US" altLang="ja-JP"/>
              <a:pPr>
                <a:defRPr/>
              </a:pPr>
              <a:t>‹#›</a:t>
            </a:fld>
            <a:endParaRPr lang="en-US" altLang="ja-JP"/>
          </a:p>
        </p:txBody>
      </p:sp>
    </p:spTree>
    <p:extLst>
      <p:ext uri="{BB962C8B-B14F-4D97-AF65-F5344CB8AC3E}">
        <p14:creationId xmlns:p14="http://schemas.microsoft.com/office/powerpoint/2010/main" val="46819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804025" y="6453188"/>
            <a:ext cx="2133600" cy="404812"/>
          </a:xfrm>
          <a:prstGeom prst="rect">
            <a:avLst/>
          </a:prstGeom>
          <a:ln/>
        </p:spPr>
        <p:txBody>
          <a:bodyPr/>
          <a:lstStyle>
            <a:lvl1pPr>
              <a:defRPr/>
            </a:lvl1pPr>
          </a:lstStyle>
          <a:p>
            <a:pPr>
              <a:defRPr/>
            </a:pPr>
            <a:fld id="{822BC122-4E91-4585-9830-9A4676310DED}" type="slidenum">
              <a:rPr lang="en-US" altLang="ja-JP"/>
              <a:pPr>
                <a:defRPr/>
              </a:pPr>
              <a:t>‹#›</a:t>
            </a:fld>
            <a:endParaRPr lang="en-US" altLang="ja-JP"/>
          </a:p>
        </p:txBody>
      </p:sp>
      <p:pic>
        <p:nvPicPr>
          <p:cNvPr id="3" name="Picture 2" descr="C:\Users\hayas_000\Desktop\ModernMuseum2015Sep\captionbase.jp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0" y="987834"/>
            <a:ext cx="9169400" cy="587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0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51CF-A502-4979-9B3F-732507A75BC2}"/>
              </a:ext>
            </a:extLst>
          </p:cNvPr>
          <p:cNvSpPr>
            <a:spLocks noGrp="1"/>
          </p:cNvSpPr>
          <p:nvPr>
            <p:ph type="ctrTitle"/>
          </p:nvPr>
        </p:nvSpPr>
        <p:spPr>
          <a:xfrm>
            <a:off x="1143000" y="1122363"/>
            <a:ext cx="6858000" cy="2387600"/>
          </a:xfrm>
        </p:spPr>
        <p:txBody>
          <a:bodyPr anchor="b"/>
          <a:lstStyle>
            <a:lvl1pPr algn="ctr">
              <a:defRPr sz="6000"/>
            </a:lvl1pPr>
          </a:lstStyle>
          <a:p>
            <a:r>
              <a:rPr kumimoji="1" lang="en-US" altLang="ja-JP"/>
              <a:t>Click to edit Master title style</a:t>
            </a:r>
            <a:endParaRPr kumimoji="1" lang="ja-JP" altLang="en-US"/>
          </a:p>
        </p:txBody>
      </p:sp>
      <p:sp>
        <p:nvSpPr>
          <p:cNvPr id="3" name="Subtitle 2">
            <a:extLst>
              <a:ext uri="{FF2B5EF4-FFF2-40B4-BE49-F238E27FC236}">
                <a16:creationId xmlns:a16="http://schemas.microsoft.com/office/drawing/2014/main" id="{69282F08-663E-4550-B70F-09CCCDD8573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Click to edit Master subtitle style</a:t>
            </a:r>
            <a:endParaRPr kumimoji="1" lang="ja-JP" altLang="en-US"/>
          </a:p>
        </p:txBody>
      </p:sp>
      <p:sp>
        <p:nvSpPr>
          <p:cNvPr id="4" name="Date Placeholder 3">
            <a:extLst>
              <a:ext uri="{FF2B5EF4-FFF2-40B4-BE49-F238E27FC236}">
                <a16:creationId xmlns:a16="http://schemas.microsoft.com/office/drawing/2014/main" id="{4913E4B9-EBAB-4746-8078-D469802D4E15}"/>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F5CADF9A-DEBE-492B-AA46-AA9B3D4C304B}"/>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6BB45D69-A913-4B12-BB92-3E29A894C53E}"/>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295579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90AE-69D7-4988-9D28-8482D89BC524}"/>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A7CD687E-39C9-4714-A8AF-BB79E879A299}"/>
              </a:ext>
            </a:extLst>
          </p:cNvPr>
          <p:cNvSpPr>
            <a:spLocks noGrp="1"/>
          </p:cNvSpPr>
          <p:nvPr>
            <p:ph idx="1"/>
          </p:nvPr>
        </p:nvSpPr>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0F7A9BC0-59EE-406C-BF9F-4AB0140F9E4C}"/>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A5F23C1F-5156-407D-86E8-8D49C2452D4F}"/>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5986A65D-9219-455C-B463-D35210FD9D22}"/>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3594845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F6CE-494C-459E-826E-C17FCBA9648A}"/>
              </a:ext>
            </a:extLst>
          </p:cNvPr>
          <p:cNvSpPr>
            <a:spLocks noGrp="1"/>
          </p:cNvSpPr>
          <p:nvPr>
            <p:ph type="title"/>
          </p:nvPr>
        </p:nvSpPr>
        <p:spPr>
          <a:xfrm>
            <a:off x="623888" y="1709738"/>
            <a:ext cx="7886700" cy="2852737"/>
          </a:xfrm>
        </p:spPr>
        <p:txBody>
          <a:bodyPr anchor="b"/>
          <a:lstStyle>
            <a:lvl1pPr>
              <a:defRPr sz="6000"/>
            </a:lvl1p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351C6082-4F8C-4F1D-88E9-5F2B00B9507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a:t>Click to edit Master text styles</a:t>
            </a:r>
          </a:p>
        </p:txBody>
      </p:sp>
      <p:sp>
        <p:nvSpPr>
          <p:cNvPr id="4" name="Date Placeholder 3">
            <a:extLst>
              <a:ext uri="{FF2B5EF4-FFF2-40B4-BE49-F238E27FC236}">
                <a16:creationId xmlns:a16="http://schemas.microsoft.com/office/drawing/2014/main" id="{04B95307-CA8E-492F-BFD4-865E11330AF7}"/>
              </a:ext>
            </a:extLst>
          </p:cNvPr>
          <p:cNvSpPr>
            <a:spLocks noGrp="1"/>
          </p:cNvSpPr>
          <p:nvPr>
            <p:ph type="dt" sz="half" idx="10"/>
          </p:nvPr>
        </p:nvSpPr>
        <p:spPr/>
        <p:txBody>
          <a:bodyPr/>
          <a:lstStyle/>
          <a:p>
            <a:fld id="{4112CAA6-E844-41FB-A9D6-C83F1004B225}"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D50F8B2C-A35A-40FC-B352-13D447227F14}"/>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22CB1222-ABF0-4BD8-8C11-901BB1B18446}"/>
              </a:ext>
            </a:extLst>
          </p:cNvPr>
          <p:cNvSpPr>
            <a:spLocks noGrp="1"/>
          </p:cNvSpPr>
          <p:nvPr>
            <p:ph type="sldNum" sz="quarter" idx="12"/>
          </p:nvPr>
        </p:nvSpPr>
        <p:spPr/>
        <p:txBody>
          <a:body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653187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5.emf"/><Relationship Id="rId5" Type="http://schemas.openxmlformats.org/officeDocument/2006/relationships/image" Target="../media/image4.tiff"/><Relationship Id="rId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CML_Loggo_ppt_Header.tif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9144000" cy="987834"/>
          </a:xfrm>
          <a:prstGeom prst="rect">
            <a:avLst/>
          </a:prstGeom>
        </p:spPr>
      </p:pic>
      <p:sp>
        <p:nvSpPr>
          <p:cNvPr id="1026"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 name="Rectangle 2"/>
          <p:cNvSpPr>
            <a:spLocks noGrp="1" noChangeArrowheads="1"/>
          </p:cNvSpPr>
          <p:nvPr>
            <p:ph type="title"/>
          </p:nvPr>
        </p:nvSpPr>
        <p:spPr bwMode="auto">
          <a:xfrm>
            <a:off x="179388" y="188913"/>
            <a:ext cx="58324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タイトル書式設定</a:t>
            </a:r>
          </a:p>
        </p:txBody>
      </p:sp>
      <p:pic>
        <p:nvPicPr>
          <p:cNvPr id="6" name="Picture 2" descr="C:\Users\masa\Dropbox\Convergent Media Lab\CML_Loggos_&amp;_Templates\Uppsala_Sm.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097838" y="17171"/>
            <a:ext cx="1047750" cy="10001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9D5FAB8-E139-4EF6-8AF6-5B324ABAF69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C8F07-2C0B-4DAC-AAE0-CF5E8F543C0B}" type="slidenum">
              <a:rPr kumimoji="1" lang="ja-JP" altLang="en-US" smtClean="0"/>
              <a:t>‹#›</a:t>
            </a:fld>
            <a:endParaRPr kumimoji="1" lang="ja-JP" altLang="en-US" dirty="0"/>
          </a:p>
        </p:txBody>
      </p:sp>
      <p:sp>
        <p:nvSpPr>
          <p:cNvPr id="5" name="Footer Placeholder 4">
            <a:extLst>
              <a:ext uri="{FF2B5EF4-FFF2-40B4-BE49-F238E27FC236}">
                <a16:creationId xmlns:a16="http://schemas.microsoft.com/office/drawing/2014/main" id="{7F3D6289-4B48-44B4-B494-7D955EFEB0C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6" r:id="rId5"/>
    <p:sldLayoutId id="2147483677" r:id="rId6"/>
  </p:sldLayoutIdLst>
  <p:hf hdr="0" ftr="0" dt="0"/>
  <p:txStyles>
    <p:titleStyle>
      <a:lvl1pPr algn="l" rtl="0" eaLnBrk="0" fontAlgn="base" hangingPunct="0">
        <a:spcBef>
          <a:spcPct val="0"/>
        </a:spcBef>
        <a:spcAft>
          <a:spcPct val="0"/>
        </a:spcAft>
        <a:defRPr kumimoji="1" sz="3600">
          <a:solidFill>
            <a:schemeClr val="bg1"/>
          </a:solidFill>
          <a:latin typeface="+mj-lt"/>
          <a:ea typeface="+mj-ea"/>
          <a:cs typeface="+mj-cs"/>
        </a:defRPr>
      </a:lvl1pPr>
      <a:lvl2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Gisha" pitchFamily="34" charset="-79"/>
          <a:ea typeface="+mn-ea"/>
          <a:cs typeface="Gisha" pitchFamily="34" charset="-79"/>
        </a:defRPr>
      </a:lvl1pPr>
      <a:lvl2pPr marL="742950" indent="-285750" algn="l" rtl="0" eaLnBrk="0" fontAlgn="base" hangingPunct="0">
        <a:spcBef>
          <a:spcPct val="20000"/>
        </a:spcBef>
        <a:spcAft>
          <a:spcPct val="0"/>
        </a:spcAft>
        <a:buChar char="–"/>
        <a:defRPr kumimoji="1" sz="2800">
          <a:solidFill>
            <a:schemeClr val="tx1"/>
          </a:solidFill>
          <a:latin typeface="Gisha" pitchFamily="34" charset="-79"/>
          <a:ea typeface="+mn-ea"/>
          <a:cs typeface="Gisha" pitchFamily="34" charset="-79"/>
        </a:defRPr>
      </a:lvl2pPr>
      <a:lvl3pPr marL="1143000" indent="-228600" algn="l" rtl="0" eaLnBrk="0" fontAlgn="base" hangingPunct="0">
        <a:spcBef>
          <a:spcPct val="20000"/>
        </a:spcBef>
        <a:spcAft>
          <a:spcPct val="0"/>
        </a:spcAft>
        <a:buChar char="•"/>
        <a:defRPr kumimoji="1" sz="2400">
          <a:solidFill>
            <a:schemeClr val="tx1"/>
          </a:solidFill>
          <a:latin typeface="Gisha" pitchFamily="34" charset="-79"/>
          <a:ea typeface="+mn-ea"/>
          <a:cs typeface="Gisha" pitchFamily="34" charset="-79"/>
        </a:defRPr>
      </a:lvl3pPr>
      <a:lvl4pPr marL="1600200" indent="-228600" algn="l" rtl="0" eaLnBrk="0" fontAlgn="base" hangingPunct="0">
        <a:spcBef>
          <a:spcPct val="20000"/>
        </a:spcBef>
        <a:spcAft>
          <a:spcPct val="0"/>
        </a:spcAft>
        <a:buChar char="–"/>
        <a:defRPr kumimoji="1" sz="2000">
          <a:solidFill>
            <a:schemeClr val="tx1"/>
          </a:solidFill>
          <a:latin typeface="Gisha" pitchFamily="34" charset="-79"/>
          <a:ea typeface="+mn-ea"/>
          <a:cs typeface="Gisha" pitchFamily="34" charset="-79"/>
        </a:defRPr>
      </a:lvl4pPr>
      <a:lvl5pPr marL="2057400" indent="-228600" algn="l" rtl="0" eaLnBrk="0" fontAlgn="base" hangingPunct="0">
        <a:spcBef>
          <a:spcPct val="20000"/>
        </a:spcBef>
        <a:spcAft>
          <a:spcPct val="0"/>
        </a:spcAft>
        <a:buChar char="»"/>
        <a:defRPr kumimoji="1" sz="2000">
          <a:solidFill>
            <a:schemeClr val="tx1"/>
          </a:solidFill>
          <a:latin typeface="Gisha" pitchFamily="34" charset="-79"/>
          <a:ea typeface="+mn-ea"/>
          <a:cs typeface="Gisha" pitchFamily="34" charset="-79"/>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9B571-C6E7-4E37-B56A-331EF5751F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1CDA77A9-1CDA-4D1C-A062-0EDCDAE6BB0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C2D409A4-2226-45EF-9D7E-03745795FD6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2CAA6-E844-41FB-A9D6-C83F1004B225}"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6DFE7AA6-765F-4BBD-AFE1-F409BE96D0F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a:extLst>
              <a:ext uri="{FF2B5EF4-FFF2-40B4-BE49-F238E27FC236}">
                <a16:creationId xmlns:a16="http://schemas.microsoft.com/office/drawing/2014/main" id="{72C5B99F-05E0-4D2C-B993-000C09970B6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50874-25BF-4CDC-85CB-C43DDCEDE777}" type="slidenum">
              <a:rPr kumimoji="1" lang="ja-JP" altLang="en-US" smtClean="0"/>
              <a:t>‹#›</a:t>
            </a:fld>
            <a:endParaRPr kumimoji="1" lang="ja-JP" altLang="en-US"/>
          </a:p>
        </p:txBody>
      </p:sp>
    </p:spTree>
    <p:extLst>
      <p:ext uri="{BB962C8B-B14F-4D97-AF65-F5344CB8AC3E}">
        <p14:creationId xmlns:p14="http://schemas.microsoft.com/office/powerpoint/2010/main" val="22357748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6C44B-776F-4C75-8465-99B4CA158CD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934C8E4B-1BC7-4798-9321-885D1A2360C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A9750D38-4BB5-4357-BB68-63F95ACFFF8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FA597-CEF0-4EB9-BFC0-4AEAA3AC6B43}" type="datetimeFigureOut">
              <a:rPr kumimoji="1" lang="ja-JP" altLang="en-US" smtClean="0"/>
              <a:t>2023/6/14</a:t>
            </a:fld>
            <a:endParaRPr kumimoji="1" lang="ja-JP" altLang="en-US"/>
          </a:p>
        </p:txBody>
      </p:sp>
      <p:sp>
        <p:nvSpPr>
          <p:cNvPr id="5" name="Footer Placeholder 4">
            <a:extLst>
              <a:ext uri="{FF2B5EF4-FFF2-40B4-BE49-F238E27FC236}">
                <a16:creationId xmlns:a16="http://schemas.microsoft.com/office/drawing/2014/main" id="{D9AF8F49-A7D4-4796-8FDF-C0E7061066A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a:extLst>
              <a:ext uri="{FF2B5EF4-FFF2-40B4-BE49-F238E27FC236}">
                <a16:creationId xmlns:a16="http://schemas.microsoft.com/office/drawing/2014/main" id="{5460AAF1-E1B5-47FF-9DCA-FB7139826B5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825723-2805-4017-8F33-B34663EB0138}" type="slidenum">
              <a:rPr kumimoji="1" lang="ja-JP" altLang="en-US" smtClean="0"/>
              <a:t>‹#›</a:t>
            </a:fld>
            <a:endParaRPr kumimoji="1" lang="ja-JP" altLang="en-US"/>
          </a:p>
        </p:txBody>
      </p:sp>
    </p:spTree>
    <p:extLst>
      <p:ext uri="{BB962C8B-B14F-4D97-AF65-F5344CB8AC3E}">
        <p14:creationId xmlns:p14="http://schemas.microsoft.com/office/powerpoint/2010/main" val="15834146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CML_Loggo_ppt_Header.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9144000" cy="987834"/>
          </a:xfrm>
          <a:prstGeom prst="rect">
            <a:avLst/>
          </a:prstGeom>
        </p:spPr>
      </p:pic>
      <p:sp>
        <p:nvSpPr>
          <p:cNvPr id="1026"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30" name="Rectangle 6"/>
          <p:cNvSpPr>
            <a:spLocks noGrp="1" noChangeArrowheads="1"/>
          </p:cNvSpPr>
          <p:nvPr>
            <p:ph type="sldNum" sz="quarter" idx="4"/>
          </p:nvPr>
        </p:nvSpPr>
        <p:spPr bwMode="auto">
          <a:xfrm>
            <a:off x="6804025" y="6453188"/>
            <a:ext cx="21336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0165A815-31C6-4DB4-B716-2E9ADE707B7A}" type="slidenum">
              <a:rPr lang="en-US" altLang="ja-JP"/>
              <a:pPr>
                <a:defRPr/>
              </a:pPr>
              <a:t>‹#›</a:t>
            </a:fld>
            <a:endParaRPr lang="en-US" altLang="ja-JP"/>
          </a:p>
        </p:txBody>
      </p:sp>
      <p:sp>
        <p:nvSpPr>
          <p:cNvPr id="2" name="Rectangle 2"/>
          <p:cNvSpPr>
            <a:spLocks noGrp="1" noChangeArrowheads="1"/>
          </p:cNvSpPr>
          <p:nvPr>
            <p:ph type="title"/>
          </p:nvPr>
        </p:nvSpPr>
        <p:spPr bwMode="auto">
          <a:xfrm>
            <a:off x="179388" y="188913"/>
            <a:ext cx="58324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タイトル書式設定</a:t>
            </a:r>
          </a:p>
        </p:txBody>
      </p:sp>
      <p:pic>
        <p:nvPicPr>
          <p:cNvPr id="10" name="Picture 9" descr="CML_Loggo_.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7726" y="62720"/>
            <a:ext cx="2206348" cy="872245"/>
          </a:xfrm>
          <a:prstGeom prst="rect">
            <a:avLst/>
          </a:prstGeom>
        </p:spPr>
      </p:pic>
      <p:sp>
        <p:nvSpPr>
          <p:cNvPr id="11" name="Text Box 9"/>
          <p:cNvSpPr txBox="1">
            <a:spLocks noChangeArrowheads="1"/>
          </p:cNvSpPr>
          <p:nvPr/>
        </p:nvSpPr>
        <p:spPr bwMode="auto">
          <a:xfrm>
            <a:off x="360584" y="6380937"/>
            <a:ext cx="111311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lang="sv-SE" altLang="ja-JP" sz="1400" dirty="0">
                <a:solidFill>
                  <a:schemeClr val="accent1"/>
                </a:solidFill>
              </a:rPr>
              <a:t>GGC 2013</a:t>
            </a:r>
            <a:endParaRPr lang="ja-JP" altLang="en-US" sz="1400" i="1" dirty="0">
              <a:solidFill>
                <a:schemeClr val="accent1"/>
              </a:solidFill>
            </a:endParaRPr>
          </a:p>
          <a:p>
            <a:pPr eaLnBrk="1" hangingPunct="1"/>
            <a:endParaRPr lang="ja-JP" altLang="en-US" sz="1200" dirty="0">
              <a:solidFill>
                <a:schemeClr val="tx2"/>
              </a:solidFill>
              <a:latin typeface="ＭＳ Ｐゴシック" pitchFamily="50" charset="-128"/>
            </a:endParaRPr>
          </a:p>
        </p:txBody>
      </p:sp>
      <p:pic>
        <p:nvPicPr>
          <p:cNvPr id="12" name="Picture 11"/>
          <p:cNvPicPr>
            <a:picLocks noChangeAspect="1"/>
          </p:cNvPicPr>
          <p:nvPr/>
        </p:nvPicPr>
        <p:blipFill>
          <a:blip r:embed="rId6" cstate="print"/>
          <a:stretch>
            <a:fillRect/>
          </a:stretch>
        </p:blipFill>
        <p:spPr>
          <a:xfrm>
            <a:off x="7709764" y="6305991"/>
            <a:ext cx="960893" cy="436369"/>
          </a:xfrm>
          <a:prstGeom prst="rect">
            <a:avLst/>
          </a:prstGeom>
        </p:spPr>
      </p:pic>
    </p:spTree>
    <p:extLst>
      <p:ext uri="{BB962C8B-B14F-4D97-AF65-F5344CB8AC3E}">
        <p14:creationId xmlns:p14="http://schemas.microsoft.com/office/powerpoint/2010/main" val="2288490614"/>
      </p:ext>
    </p:extLst>
  </p:cSld>
  <p:clrMap bg1="lt1" tx1="dk1" bg2="lt2" tx2="dk2" accent1="accent1" accent2="accent2" accent3="accent3" accent4="accent4" accent5="accent5" accent6="accent6" hlink="hlink" folHlink="folHlink"/>
  <p:sldLayoutIdLst>
    <p:sldLayoutId id="2147483674" r:id="rId1"/>
    <p:sldLayoutId id="2147483676" r:id="rId2"/>
  </p:sldLayoutIdLst>
  <p:hf hdr="0" ftr="0" dt="0"/>
  <p:txStyles>
    <p:titleStyle>
      <a:lvl1pPr algn="l" rtl="0" eaLnBrk="0" fontAlgn="base" hangingPunct="0">
        <a:spcBef>
          <a:spcPct val="0"/>
        </a:spcBef>
        <a:spcAft>
          <a:spcPct val="0"/>
        </a:spcAft>
        <a:defRPr kumimoji="1" sz="3600">
          <a:solidFill>
            <a:schemeClr val="bg1"/>
          </a:solidFill>
          <a:latin typeface="+mj-lt"/>
          <a:ea typeface="+mj-ea"/>
          <a:cs typeface="+mj-cs"/>
        </a:defRPr>
      </a:lvl1pPr>
      <a:lvl2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Gisha" pitchFamily="34" charset="-79"/>
          <a:ea typeface="+mn-ea"/>
          <a:cs typeface="Gisha" pitchFamily="34" charset="-79"/>
        </a:defRPr>
      </a:lvl1pPr>
      <a:lvl2pPr marL="742950" indent="-285750" algn="l" rtl="0" eaLnBrk="0" fontAlgn="base" hangingPunct="0">
        <a:spcBef>
          <a:spcPct val="20000"/>
        </a:spcBef>
        <a:spcAft>
          <a:spcPct val="0"/>
        </a:spcAft>
        <a:buChar char="–"/>
        <a:defRPr kumimoji="1" sz="2800">
          <a:solidFill>
            <a:schemeClr val="tx1"/>
          </a:solidFill>
          <a:latin typeface="Gisha" pitchFamily="34" charset="-79"/>
          <a:ea typeface="+mn-ea"/>
          <a:cs typeface="Gisha" pitchFamily="34" charset="-79"/>
        </a:defRPr>
      </a:lvl2pPr>
      <a:lvl3pPr marL="1143000" indent="-228600" algn="l" rtl="0" eaLnBrk="0" fontAlgn="base" hangingPunct="0">
        <a:spcBef>
          <a:spcPct val="20000"/>
        </a:spcBef>
        <a:spcAft>
          <a:spcPct val="0"/>
        </a:spcAft>
        <a:buChar char="•"/>
        <a:defRPr kumimoji="1" sz="2400">
          <a:solidFill>
            <a:schemeClr val="tx1"/>
          </a:solidFill>
          <a:latin typeface="Gisha" pitchFamily="34" charset="-79"/>
          <a:ea typeface="+mn-ea"/>
          <a:cs typeface="Gisha" pitchFamily="34" charset="-79"/>
        </a:defRPr>
      </a:lvl3pPr>
      <a:lvl4pPr marL="1600200" indent="-228600" algn="l" rtl="0" eaLnBrk="0" fontAlgn="base" hangingPunct="0">
        <a:spcBef>
          <a:spcPct val="20000"/>
        </a:spcBef>
        <a:spcAft>
          <a:spcPct val="0"/>
        </a:spcAft>
        <a:buChar char="–"/>
        <a:defRPr kumimoji="1" sz="2000">
          <a:solidFill>
            <a:schemeClr val="tx1"/>
          </a:solidFill>
          <a:latin typeface="Gisha" pitchFamily="34" charset="-79"/>
          <a:ea typeface="+mn-ea"/>
          <a:cs typeface="Gisha" pitchFamily="34" charset="-79"/>
        </a:defRPr>
      </a:lvl4pPr>
      <a:lvl5pPr marL="2057400" indent="-228600" algn="l" rtl="0" eaLnBrk="0" fontAlgn="base" hangingPunct="0">
        <a:spcBef>
          <a:spcPct val="20000"/>
        </a:spcBef>
        <a:spcAft>
          <a:spcPct val="0"/>
        </a:spcAft>
        <a:buChar char="»"/>
        <a:defRPr kumimoji="1" sz="2000">
          <a:solidFill>
            <a:schemeClr val="tx1"/>
          </a:solidFill>
          <a:latin typeface="Gisha" pitchFamily="34" charset="-79"/>
          <a:ea typeface="+mn-ea"/>
          <a:cs typeface="Gisha" pitchFamily="34" charset="-79"/>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s://tvmllab.com/"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2.bin"/><Relationship Id="rId1" Type="http://schemas.openxmlformats.org/officeDocument/2006/relationships/slideLayout" Target="../slideLayouts/slideLayout5.x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1.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hayashimasaki.net/TUT/"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22.xml"/><Relationship Id="rId16"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5.bin"/><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commons.wikimedia.org/wiki/File:Scissors_icon_black.svg" TargetMode="External"/><Relationship Id="rId5" Type="http://schemas.openxmlformats.org/officeDocument/2006/relationships/image" Target="../media/image57.png"/><Relationship Id="rId4" Type="http://schemas.openxmlformats.org/officeDocument/2006/relationships/image" Target="../media/image56.wmf"/></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wmf"/><Relationship Id="rId5" Type="http://schemas.openxmlformats.org/officeDocument/2006/relationships/oleObject" Target="../embeddings/oleObject6.bin"/><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5.w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hayashimasaki.net/"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hayashimasaki.net/JapaneseCulture/japanesevisual.html" TargetMode="External"/><Relationship Id="rId2" Type="http://schemas.openxmlformats.org/officeDocument/2006/relationships/hyperlink" Target="http://tetsugakugeijutsubi.com/" TargetMode="External"/><Relationship Id="rId1" Type="http://schemas.openxmlformats.org/officeDocument/2006/relationships/slideLayout" Target="../slideLayouts/slideLayout2.xml"/><Relationship Id="rId4" Type="http://schemas.openxmlformats.org/officeDocument/2006/relationships/hyperlink" Target="https://hayashimasaki.net/JapaneseCulture/historymanga.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D0210F4-C3BB-48D6-A92C-1204EED60F6D}"/>
              </a:ext>
            </a:extLst>
          </p:cNvPr>
          <p:cNvSpPr>
            <a:spLocks noChangeArrowheads="1"/>
          </p:cNvSpPr>
          <p:nvPr/>
        </p:nvSpPr>
        <p:spPr bwMode="auto">
          <a:xfrm>
            <a:off x="0" y="1936721"/>
            <a:ext cx="9144000" cy="343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ja-JP" altLang="en-US" sz="2400" kern="0" dirty="0">
                <a:solidFill>
                  <a:schemeClr val="tx1"/>
                </a:solidFill>
              </a:rPr>
              <a:t>メディアサイエンス専攻大学院特別講義</a:t>
            </a:r>
            <a:endParaRPr lang="en-US" altLang="ja-JP" sz="2400" kern="0" dirty="0">
              <a:solidFill>
                <a:schemeClr val="tx1"/>
              </a:solidFill>
            </a:endParaRPr>
          </a:p>
          <a:p>
            <a:pPr algn="ctr">
              <a:defRPr/>
            </a:pPr>
            <a:endParaRPr lang="en-US" altLang="ja-JP" sz="2400" kern="0" dirty="0">
              <a:solidFill>
                <a:schemeClr val="tx1"/>
              </a:solidFill>
            </a:endParaRPr>
          </a:p>
          <a:p>
            <a:pPr algn="ctr">
              <a:defRPr/>
            </a:pPr>
            <a:r>
              <a:rPr lang="ja-JP" altLang="ja-JP" sz="4000" dirty="0">
                <a:latin typeface="+mj-ea"/>
                <a:ea typeface="+mj-ea"/>
              </a:rPr>
              <a:t>バーチャルミュージアムとメディア研究</a:t>
            </a:r>
            <a:endParaRPr lang="ja-JP" altLang="en-US" sz="4000" b="1" kern="0" dirty="0">
              <a:solidFill>
                <a:schemeClr val="tx1"/>
              </a:solidFill>
              <a:latin typeface="+mj-ea"/>
              <a:ea typeface="+mj-ea"/>
            </a:endParaRPr>
          </a:p>
        </p:txBody>
      </p:sp>
      <p:sp>
        <p:nvSpPr>
          <p:cNvPr id="6" name="Rectangle 5">
            <a:extLst>
              <a:ext uri="{FF2B5EF4-FFF2-40B4-BE49-F238E27FC236}">
                <a16:creationId xmlns:a16="http://schemas.microsoft.com/office/drawing/2014/main" id="{80C5BA00-2980-4066-8E8A-8F47E32A0CE8}"/>
              </a:ext>
            </a:extLst>
          </p:cNvPr>
          <p:cNvSpPr/>
          <p:nvPr/>
        </p:nvSpPr>
        <p:spPr>
          <a:xfrm>
            <a:off x="0" y="4782475"/>
            <a:ext cx="9144000" cy="1384300"/>
          </a:xfrm>
          <a:prstGeom prst="rect">
            <a:avLst/>
          </a:prstGeom>
        </p:spPr>
        <p:txBody>
          <a:bodyPr>
            <a:spAutoFit/>
          </a:bodyPr>
          <a:lstStyle/>
          <a:p>
            <a:pPr algn="ctr">
              <a:defRPr/>
            </a:pPr>
            <a:r>
              <a:rPr lang="ja-JP" altLang="en-US" sz="2400" b="1" dirty="0">
                <a:solidFill>
                  <a:schemeClr val="tx1"/>
                </a:solidFill>
                <a:latin typeface="+mn-lt"/>
                <a:cs typeface="Gisha" pitchFamily="34" charset="-79"/>
              </a:rPr>
              <a:t>林　正樹</a:t>
            </a:r>
            <a:endParaRPr lang="en-US" sz="2400" b="1" dirty="0">
              <a:solidFill>
                <a:schemeClr val="tx1"/>
              </a:solidFill>
              <a:latin typeface="+mn-lt"/>
              <a:cs typeface="Gisha" pitchFamily="34" charset="-79"/>
            </a:endParaRPr>
          </a:p>
          <a:p>
            <a:pPr algn="ctr">
              <a:defRPr/>
            </a:pPr>
            <a:endParaRPr lang="en-US" sz="2000" dirty="0">
              <a:solidFill>
                <a:schemeClr val="tx1"/>
              </a:solidFill>
              <a:latin typeface="+mn-lt"/>
              <a:cs typeface="Gisha" pitchFamily="34" charset="-79"/>
            </a:endParaRPr>
          </a:p>
          <a:p>
            <a:pPr algn="ctr">
              <a:defRPr/>
            </a:pPr>
            <a:r>
              <a:rPr lang="en-US" sz="2000" dirty="0">
                <a:solidFill>
                  <a:schemeClr val="tx1"/>
                </a:solidFill>
                <a:latin typeface="+mn-lt"/>
                <a:cs typeface="Gisha" pitchFamily="34" charset="-79"/>
              </a:rPr>
              <a:t>Department of Game Design</a:t>
            </a:r>
          </a:p>
          <a:p>
            <a:pPr algn="ctr">
              <a:defRPr/>
            </a:pPr>
            <a:r>
              <a:rPr lang="en-US" sz="2000" dirty="0">
                <a:solidFill>
                  <a:schemeClr val="tx1"/>
                </a:solidFill>
                <a:latin typeface="+mn-lt"/>
                <a:cs typeface="Gisha" pitchFamily="34" charset="-79"/>
              </a:rPr>
              <a:t>Uppsala University, Campus Gotland</a:t>
            </a:r>
          </a:p>
        </p:txBody>
      </p:sp>
      <p:sp>
        <p:nvSpPr>
          <p:cNvPr id="7" name="Title 3">
            <a:extLst>
              <a:ext uri="{FF2B5EF4-FFF2-40B4-BE49-F238E27FC236}">
                <a16:creationId xmlns:a16="http://schemas.microsoft.com/office/drawing/2014/main" id="{8C208DF3-34B0-4BCC-8C2E-6B1416A0FA24}"/>
              </a:ext>
            </a:extLst>
          </p:cNvPr>
          <p:cNvSpPr txBox="1">
            <a:spLocks/>
          </p:cNvSpPr>
          <p:nvPr/>
        </p:nvSpPr>
        <p:spPr>
          <a:xfrm>
            <a:off x="179388" y="188913"/>
            <a:ext cx="6262687" cy="593690"/>
          </a:xfrm>
          <a:prstGeom prst="rect">
            <a:avLst/>
          </a:prstGeom>
        </p:spPr>
        <p:txBody>
          <a:bodyPr/>
          <a:lstStyle>
            <a:lvl1pPr algn="l" rtl="0" eaLnBrk="0" fontAlgn="base" hangingPunct="0">
              <a:spcBef>
                <a:spcPct val="0"/>
              </a:spcBef>
              <a:spcAft>
                <a:spcPct val="0"/>
              </a:spcAft>
              <a:defRPr kumimoji="1" sz="3600">
                <a:solidFill>
                  <a:schemeClr val="bg1"/>
                </a:solidFill>
                <a:latin typeface="+mj-lt"/>
                <a:ea typeface="+mj-ea"/>
                <a:cs typeface="+mj-cs"/>
              </a:defRPr>
            </a:lvl1pPr>
            <a:lvl2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3600">
                <a:solidFill>
                  <a:schemeClr val="bg1"/>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3600">
                <a:solidFill>
                  <a:schemeClr val="bg1"/>
                </a:solidFill>
                <a:latin typeface="HGP創英角ｺﾞｼｯｸUB" pitchFamily="50" charset="-128"/>
                <a:ea typeface="HGP創英角ｺﾞｼｯｸUB" pitchFamily="50" charset="-128"/>
              </a:defRPr>
            </a:lvl9pPr>
          </a:lstStyle>
          <a:p>
            <a:pPr>
              <a:defRPr/>
            </a:pPr>
            <a:r>
              <a:rPr lang="en-US" altLang="ja-JP" sz="2000" kern="0" dirty="0">
                <a:latin typeface="+mn-lt"/>
              </a:rPr>
              <a:t>Tokyo University of Technology</a:t>
            </a:r>
          </a:p>
          <a:p>
            <a:pPr>
              <a:defRPr/>
            </a:pPr>
            <a:r>
              <a:rPr lang="en-US" altLang="ja-JP" sz="2000" kern="0" dirty="0">
                <a:latin typeface="+mn-lt"/>
              </a:rPr>
              <a:t>June, 2023</a:t>
            </a:r>
            <a:endParaRPr lang="ja-JP" altLang="en-US" sz="200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984" y="216843"/>
            <a:ext cx="6442365" cy="523220"/>
          </a:xfrm>
          <a:prstGeom prst="rect">
            <a:avLst/>
          </a:prstGeom>
        </p:spPr>
        <p:txBody>
          <a:bodyPr wrap="square">
            <a:spAutoFit/>
          </a:bodyPr>
          <a:lstStyle/>
          <a:p>
            <a:pPr marL="342900" indent="-342900">
              <a:spcBef>
                <a:spcPct val="20000"/>
              </a:spcBef>
            </a:pPr>
            <a:r>
              <a:rPr lang="en-US" altLang="ja-JP" sz="2800" dirty="0">
                <a:solidFill>
                  <a:schemeClr val="bg1"/>
                </a:solidFill>
                <a:latin typeface="+mj-ea"/>
                <a:ea typeface="+mj-ea"/>
              </a:rPr>
              <a:t>Text-To-Vision</a:t>
            </a:r>
            <a:r>
              <a:rPr lang="ja-JP" altLang="en-US" sz="2800" dirty="0">
                <a:solidFill>
                  <a:schemeClr val="bg1"/>
                </a:solidFill>
                <a:latin typeface="+mj-ea"/>
                <a:ea typeface="+mj-ea"/>
              </a:rPr>
              <a:t>技術</a:t>
            </a:r>
          </a:p>
        </p:txBody>
      </p:sp>
      <p:sp>
        <p:nvSpPr>
          <p:cNvPr id="5" name="正方形/長方形 15"/>
          <p:cNvSpPr>
            <a:spLocks noChangeArrowheads="1"/>
          </p:cNvSpPr>
          <p:nvPr/>
        </p:nvSpPr>
        <p:spPr bwMode="auto">
          <a:xfrm>
            <a:off x="326332" y="1184340"/>
            <a:ext cx="816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400" dirty="0">
                <a:latin typeface="HGPｺﾞｼｯｸE" pitchFamily="50" charset="-128"/>
                <a:ea typeface="HGPｺﾞｼｯｸE" pitchFamily="50" charset="-128"/>
              </a:rPr>
              <a:t>Text-To-Vision:</a:t>
            </a:r>
            <a:r>
              <a:rPr lang="ja-JP" altLang="en-US" sz="2400" dirty="0">
                <a:latin typeface="HGPｺﾞｼｯｸE" pitchFamily="50" charset="-128"/>
                <a:ea typeface="HGPｺﾞｼｯｸE" pitchFamily="50" charset="-128"/>
              </a:rPr>
              <a:t>　テキストを動画に自動的に変換する技術</a:t>
            </a:r>
          </a:p>
        </p:txBody>
      </p:sp>
      <p:sp>
        <p:nvSpPr>
          <p:cNvPr id="15" name="正方形/長方形 15"/>
          <p:cNvSpPr>
            <a:spLocks noChangeArrowheads="1"/>
          </p:cNvSpPr>
          <p:nvPr/>
        </p:nvSpPr>
        <p:spPr bwMode="auto">
          <a:xfrm>
            <a:off x="3304786" y="6369998"/>
            <a:ext cx="5714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600" dirty="0">
                <a:latin typeface="HGPｺﾞｼｯｸE" pitchFamily="50" charset="-128"/>
                <a:ea typeface="HGPｺﾞｼｯｸE" pitchFamily="50" charset="-128"/>
              </a:rPr>
              <a:t>T2V</a:t>
            </a:r>
            <a:r>
              <a:rPr lang="ja-JP" altLang="en-US" sz="1600" dirty="0">
                <a:latin typeface="HGPｺﾞｼｯｸE" pitchFamily="50" charset="-128"/>
                <a:ea typeface="HGPｺﾞｼｯｸE" pitchFamily="50" charset="-128"/>
              </a:rPr>
              <a:t>の技術的ベースは</a:t>
            </a:r>
            <a:r>
              <a:rPr lang="en-US" altLang="ja-JP" sz="1600" dirty="0">
                <a:latin typeface="HGPｺﾞｼｯｸE" pitchFamily="50" charset="-128"/>
                <a:ea typeface="HGPｺﾞｼｯｸE" pitchFamily="50" charset="-128"/>
              </a:rPr>
              <a:t>TVML (TV program Making Language)</a:t>
            </a:r>
            <a:r>
              <a:rPr lang="en-US" altLang="ja-JP" sz="1600" baseline="30000" dirty="0">
                <a:latin typeface="HGPｺﾞｼｯｸE" pitchFamily="50" charset="-128"/>
                <a:ea typeface="HGPｺﾞｼｯｸE" pitchFamily="50" charset="-128"/>
              </a:rPr>
              <a:t> </a:t>
            </a:r>
            <a:endParaRPr lang="ja-JP" altLang="en-US" sz="1600" dirty="0">
              <a:latin typeface="HGPｺﾞｼｯｸE" pitchFamily="50" charset="-128"/>
              <a:ea typeface="HGPｺﾞｼｯｸE" pitchFamily="50" charset="-128"/>
            </a:endParaRPr>
          </a:p>
        </p:txBody>
      </p:sp>
      <p:pic>
        <p:nvPicPr>
          <p:cNvPr id="2" name="Google Shape;289;p26">
            <a:extLst>
              <a:ext uri="{FF2B5EF4-FFF2-40B4-BE49-F238E27FC236}">
                <a16:creationId xmlns:a16="http://schemas.microsoft.com/office/drawing/2014/main" id="{619B8069-2DA0-3DDB-26F2-4805CAEF4DB6}"/>
              </a:ext>
            </a:extLst>
          </p:cNvPr>
          <p:cNvPicPr preferRelativeResize="0"/>
          <p:nvPr/>
        </p:nvPicPr>
        <p:blipFill rotWithShape="1">
          <a:blip r:embed="rId3">
            <a:alphaModFix/>
          </a:blip>
          <a:srcRect/>
          <a:stretch/>
        </p:blipFill>
        <p:spPr>
          <a:xfrm>
            <a:off x="1401282" y="1886842"/>
            <a:ext cx="7053262" cy="3260008"/>
          </a:xfrm>
          <a:prstGeom prst="rect">
            <a:avLst/>
          </a:prstGeom>
          <a:noFill/>
          <a:ln>
            <a:noFill/>
          </a:ln>
        </p:spPr>
      </p:pic>
      <p:sp>
        <p:nvSpPr>
          <p:cNvPr id="4" name="Google Shape;290;p26">
            <a:extLst>
              <a:ext uri="{FF2B5EF4-FFF2-40B4-BE49-F238E27FC236}">
                <a16:creationId xmlns:a16="http://schemas.microsoft.com/office/drawing/2014/main" id="{47A1E25A-3B7F-AFCC-C73C-2BD5947BB265}"/>
              </a:ext>
            </a:extLst>
          </p:cNvPr>
          <p:cNvSpPr/>
          <p:nvPr/>
        </p:nvSpPr>
        <p:spPr>
          <a:xfrm>
            <a:off x="689455" y="5343055"/>
            <a:ext cx="4137969" cy="710067"/>
          </a:xfrm>
          <a:prstGeom prst="rect">
            <a:avLst/>
          </a:prstGeom>
          <a:noFill/>
          <a:ln>
            <a:noFill/>
          </a:ln>
        </p:spPr>
        <p:txBody>
          <a:bodyPr spcFirstLastPara="1" wrap="square" lIns="90000" tIns="46800" rIns="90000" bIns="46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b="1" dirty="0">
                <a:solidFill>
                  <a:schemeClr val="dk1"/>
                </a:solidFill>
                <a:latin typeface="Arial"/>
                <a:ea typeface="Arial"/>
                <a:cs typeface="Arial"/>
                <a:sym typeface="Arial"/>
              </a:rPr>
              <a:t>Text information</a:t>
            </a:r>
            <a:endParaRPr dirty="0"/>
          </a:p>
          <a:p>
            <a:pPr marL="0" marR="0" lvl="0" indent="0" algn="l" rtl="0">
              <a:spcBef>
                <a:spcPts val="0"/>
              </a:spcBef>
              <a:spcAft>
                <a:spcPts val="0"/>
              </a:spcAft>
              <a:buNone/>
            </a:pPr>
            <a:r>
              <a:rPr lang="en-US" sz="2000" dirty="0">
                <a:solidFill>
                  <a:schemeClr val="dk1"/>
                </a:solidFill>
                <a:latin typeface="Arial"/>
                <a:ea typeface="Arial"/>
                <a:cs typeface="Arial"/>
                <a:sym typeface="Arial"/>
              </a:rPr>
              <a:t>News, Forum, Home page, mail, ...</a:t>
            </a:r>
            <a:endParaRPr sz="2000" dirty="0">
              <a:solidFill>
                <a:schemeClr val="dk1"/>
              </a:solidFill>
              <a:latin typeface="Arial"/>
              <a:ea typeface="Arial"/>
              <a:cs typeface="Arial"/>
              <a:sym typeface="Arial"/>
            </a:endParaRPr>
          </a:p>
        </p:txBody>
      </p:sp>
      <p:sp>
        <p:nvSpPr>
          <p:cNvPr id="16" name="Google Shape;291;p26">
            <a:extLst>
              <a:ext uri="{FF2B5EF4-FFF2-40B4-BE49-F238E27FC236}">
                <a16:creationId xmlns:a16="http://schemas.microsoft.com/office/drawing/2014/main" id="{529A126E-328D-99A7-C09D-B61254EF8EF1}"/>
              </a:ext>
            </a:extLst>
          </p:cNvPr>
          <p:cNvSpPr/>
          <p:nvPr/>
        </p:nvSpPr>
        <p:spPr>
          <a:xfrm>
            <a:off x="4407795" y="2647317"/>
            <a:ext cx="936625" cy="4619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800">
                <a:solidFill>
                  <a:schemeClr val="dk1"/>
                </a:solidFill>
                <a:latin typeface="Arial Black"/>
                <a:ea typeface="Arial Black"/>
                <a:cs typeface="Arial Black"/>
                <a:sym typeface="Arial Black"/>
              </a:rPr>
              <a:t>auto</a:t>
            </a:r>
            <a:endParaRPr sz="1800">
              <a:solidFill>
                <a:schemeClr val="dk1"/>
              </a:solidFill>
              <a:latin typeface="Arial"/>
              <a:ea typeface="Arial"/>
              <a:cs typeface="Arial"/>
              <a:sym typeface="Arial"/>
            </a:endParaRPr>
          </a:p>
        </p:txBody>
      </p:sp>
      <p:pic>
        <p:nvPicPr>
          <p:cNvPr id="19" name="Google Shape;293;p26">
            <a:extLst>
              <a:ext uri="{FF2B5EF4-FFF2-40B4-BE49-F238E27FC236}">
                <a16:creationId xmlns:a16="http://schemas.microsoft.com/office/drawing/2014/main" id="{A69FF496-56DA-67B8-20A7-746CD8E80DF0}"/>
              </a:ext>
            </a:extLst>
          </p:cNvPr>
          <p:cNvPicPr preferRelativeResize="0"/>
          <p:nvPr/>
        </p:nvPicPr>
        <p:blipFill rotWithShape="1">
          <a:blip r:embed="rId4">
            <a:alphaModFix/>
          </a:blip>
          <a:srcRect/>
          <a:stretch/>
        </p:blipFill>
        <p:spPr>
          <a:xfrm>
            <a:off x="5545399" y="2366376"/>
            <a:ext cx="2777240" cy="2070407"/>
          </a:xfrm>
          <a:prstGeom prst="rect">
            <a:avLst/>
          </a:prstGeom>
          <a:noFill/>
          <a:ln>
            <a:noFill/>
          </a:ln>
        </p:spPr>
      </p:pic>
      <p:sp>
        <p:nvSpPr>
          <p:cNvPr id="20" name="Google Shape;294;p26">
            <a:extLst>
              <a:ext uri="{FF2B5EF4-FFF2-40B4-BE49-F238E27FC236}">
                <a16:creationId xmlns:a16="http://schemas.microsoft.com/office/drawing/2014/main" id="{0B4B3138-FDD3-AEA1-400D-F3A64CF1ED03}"/>
              </a:ext>
            </a:extLst>
          </p:cNvPr>
          <p:cNvSpPr/>
          <p:nvPr/>
        </p:nvSpPr>
        <p:spPr>
          <a:xfrm>
            <a:off x="1191254" y="1834690"/>
            <a:ext cx="1137920" cy="375920"/>
          </a:xfrm>
          <a:prstGeom prst="rect">
            <a:avLst/>
          </a:pr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 name="Google Shape;295;p26">
            <a:extLst>
              <a:ext uri="{FF2B5EF4-FFF2-40B4-BE49-F238E27FC236}">
                <a16:creationId xmlns:a16="http://schemas.microsoft.com/office/drawing/2014/main" id="{5AEBFBA9-1EF6-63B4-F049-77EEB96D070F}"/>
              </a:ext>
            </a:extLst>
          </p:cNvPr>
          <p:cNvSpPr/>
          <p:nvPr/>
        </p:nvSpPr>
        <p:spPr>
          <a:xfrm>
            <a:off x="5186983" y="1810719"/>
            <a:ext cx="1137920" cy="375920"/>
          </a:xfrm>
          <a:prstGeom prst="rect">
            <a:avLst/>
          </a:pr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 name="Google Shape;296;p26">
            <a:extLst>
              <a:ext uri="{FF2B5EF4-FFF2-40B4-BE49-F238E27FC236}">
                <a16:creationId xmlns:a16="http://schemas.microsoft.com/office/drawing/2014/main" id="{63C7B156-93C4-570C-FD48-53CF70FE2837}"/>
              </a:ext>
            </a:extLst>
          </p:cNvPr>
          <p:cNvSpPr/>
          <p:nvPr/>
        </p:nvSpPr>
        <p:spPr>
          <a:xfrm>
            <a:off x="6585510" y="5343055"/>
            <a:ext cx="946583" cy="402291"/>
          </a:xfrm>
          <a:prstGeom prst="rect">
            <a:avLst/>
          </a:prstGeom>
          <a:noFill/>
          <a:ln>
            <a:noFill/>
          </a:ln>
        </p:spPr>
        <p:txBody>
          <a:bodyPr spcFirstLastPara="1" wrap="square" lIns="90000" tIns="46800" rIns="90000" bIns="46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2000" b="1">
                <a:solidFill>
                  <a:schemeClr val="dk1"/>
                </a:solidFill>
                <a:latin typeface="Arial"/>
                <a:ea typeface="Arial"/>
                <a:cs typeface="Arial"/>
                <a:sym typeface="Arial"/>
              </a:rPr>
              <a:t>Vision</a:t>
            </a:r>
            <a:endParaRPr sz="2000" b="1">
              <a:solidFill>
                <a:schemeClr val="dk1"/>
              </a:solidFill>
              <a:latin typeface="Arial"/>
              <a:ea typeface="Arial"/>
              <a:cs typeface="Arial"/>
              <a:sym typeface="Arial"/>
            </a:endParaRPr>
          </a:p>
        </p:txBody>
      </p:sp>
    </p:spTree>
    <p:extLst>
      <p:ext uri="{BB962C8B-B14F-4D97-AF65-F5344CB8AC3E}">
        <p14:creationId xmlns:p14="http://schemas.microsoft.com/office/powerpoint/2010/main" val="1896964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dirty="0">
                <a:solidFill>
                  <a:schemeClr val="bg1"/>
                </a:solidFill>
                <a:latin typeface="+mj-ea"/>
                <a:ea typeface="+mj-ea"/>
              </a:rPr>
              <a:t>ベース技術：</a:t>
            </a:r>
            <a:r>
              <a:rPr lang="en-US" altLang="ja-JP" sz="2800" dirty="0">
                <a:solidFill>
                  <a:schemeClr val="bg1"/>
                </a:solidFill>
                <a:latin typeface="+mj-ea"/>
                <a:ea typeface="+mj-ea"/>
              </a:rPr>
              <a:t>TVML</a:t>
            </a:r>
            <a:endParaRPr lang="ja-JP" altLang="en-US" sz="2800" dirty="0">
              <a:solidFill>
                <a:schemeClr val="bg1"/>
              </a:solidFill>
              <a:latin typeface="+mj-ea"/>
              <a:ea typeface="+mj-ea"/>
            </a:endParaRPr>
          </a:p>
        </p:txBody>
      </p:sp>
      <p:sp>
        <p:nvSpPr>
          <p:cNvPr id="5" name="AutoShape 4"/>
          <p:cNvSpPr>
            <a:spLocks noChangeArrowheads="1"/>
          </p:cNvSpPr>
          <p:nvPr/>
        </p:nvSpPr>
        <p:spPr bwMode="auto">
          <a:xfrm>
            <a:off x="620713" y="1379538"/>
            <a:ext cx="231775" cy="231775"/>
          </a:xfrm>
          <a:prstGeom prst="cube">
            <a:avLst>
              <a:gd name="adj" fmla="val 25000"/>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6" name="Rectangle 4"/>
          <p:cNvSpPr>
            <a:spLocks noChangeArrowheads="1"/>
          </p:cNvSpPr>
          <p:nvPr/>
        </p:nvSpPr>
        <p:spPr bwMode="auto">
          <a:xfrm>
            <a:off x="974725" y="1238250"/>
            <a:ext cx="6523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dirty="0">
                <a:latin typeface="+mj-ea"/>
                <a:ea typeface="+mj-ea"/>
              </a:rPr>
              <a:t>TVML ( TV program Making Language )</a:t>
            </a:r>
          </a:p>
        </p:txBody>
      </p:sp>
      <p:sp>
        <p:nvSpPr>
          <p:cNvPr id="7" name="Rectangle 5"/>
          <p:cNvSpPr>
            <a:spLocks noChangeArrowheads="1"/>
          </p:cNvSpPr>
          <p:nvPr/>
        </p:nvSpPr>
        <p:spPr bwMode="auto">
          <a:xfrm>
            <a:off x="1679575" y="1790700"/>
            <a:ext cx="407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000">
                <a:latin typeface="Arial" pitchFamily="34" charset="0"/>
              </a:rPr>
              <a:t>→</a:t>
            </a:r>
            <a:r>
              <a:rPr lang="ja-JP" altLang="en-US" sz="2000">
                <a:latin typeface="Arial" pitchFamily="34" charset="0"/>
              </a:rPr>
              <a:t>テレビ番組を記述する特別な言語</a:t>
            </a:r>
          </a:p>
        </p:txBody>
      </p:sp>
      <p:sp>
        <p:nvSpPr>
          <p:cNvPr id="8" name="Text Box 7"/>
          <p:cNvSpPr txBox="1">
            <a:spLocks noChangeArrowheads="1"/>
          </p:cNvSpPr>
          <p:nvPr/>
        </p:nvSpPr>
        <p:spPr bwMode="auto">
          <a:xfrm>
            <a:off x="1608138" y="2754313"/>
            <a:ext cx="68405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20000"/>
              </a:spcBef>
            </a:pPr>
            <a:r>
              <a:rPr lang="en-US" altLang="ja-JP" sz="2000">
                <a:latin typeface="中ゴシック体" charset="-128"/>
                <a:ea typeface="中ゴシック体" charset="-128"/>
              </a:rPr>
              <a:t>→TVML</a:t>
            </a:r>
            <a:r>
              <a:rPr lang="ja-JP" altLang="en-US" sz="2000">
                <a:latin typeface="中ゴシック体" charset="-128"/>
                <a:ea typeface="中ゴシック体" charset="-128"/>
              </a:rPr>
              <a:t>台本を読み取って、リアルタイム</a:t>
            </a:r>
            <a:r>
              <a:rPr lang="en-US" altLang="ja-JP" sz="2000">
                <a:latin typeface="中ゴシック体" charset="-128"/>
                <a:ea typeface="中ゴシック体" charset="-128"/>
              </a:rPr>
              <a:t>CG</a:t>
            </a:r>
            <a:r>
              <a:rPr lang="ja-JP" altLang="en-US" sz="2000">
                <a:latin typeface="中ゴシック体" charset="-128"/>
                <a:ea typeface="中ゴシック体" charset="-128"/>
              </a:rPr>
              <a:t>や音声合成を</a:t>
            </a:r>
            <a:endParaRPr lang="en-US" altLang="ja-JP" sz="2000">
              <a:latin typeface="中ゴシック体" charset="-128"/>
              <a:ea typeface="中ゴシック体" charset="-128"/>
            </a:endParaRPr>
          </a:p>
          <a:p>
            <a:pPr eaLnBrk="1" hangingPunct="1">
              <a:spcBef>
                <a:spcPct val="20000"/>
              </a:spcBef>
            </a:pPr>
            <a:r>
              <a:rPr lang="ja-JP" altLang="en-US" sz="2000">
                <a:latin typeface="中ゴシック体" charset="-128"/>
                <a:ea typeface="中ゴシック体" charset="-128"/>
              </a:rPr>
              <a:t>　使って即座に番組を出力するソフトウェア</a:t>
            </a:r>
          </a:p>
        </p:txBody>
      </p:sp>
      <p:sp>
        <p:nvSpPr>
          <p:cNvPr id="9" name="Text Box 8"/>
          <p:cNvSpPr txBox="1">
            <a:spLocks noChangeArrowheads="1"/>
          </p:cNvSpPr>
          <p:nvPr/>
        </p:nvSpPr>
        <p:spPr bwMode="auto">
          <a:xfrm>
            <a:off x="974725" y="2297113"/>
            <a:ext cx="2292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20000"/>
              </a:spcBef>
            </a:pPr>
            <a:r>
              <a:rPr lang="en-US" altLang="ja-JP" sz="2800" dirty="0">
                <a:latin typeface="+mj-ea"/>
                <a:ea typeface="+mj-ea"/>
                <a:cs typeface="Arial" pitchFamily="34" charset="0"/>
              </a:rPr>
              <a:t>TVML</a:t>
            </a:r>
            <a:r>
              <a:rPr lang="ja-JP" altLang="en-US" sz="2800" dirty="0">
                <a:latin typeface="+mj-ea"/>
                <a:ea typeface="+mj-ea"/>
                <a:cs typeface="Arial" pitchFamily="34" charset="0"/>
              </a:rPr>
              <a:t>エンジン</a:t>
            </a:r>
          </a:p>
        </p:txBody>
      </p:sp>
      <p:sp>
        <p:nvSpPr>
          <p:cNvPr id="10" name="正方形/長方形 35"/>
          <p:cNvSpPr/>
          <p:nvPr/>
        </p:nvSpPr>
        <p:spPr>
          <a:xfrm>
            <a:off x="3950267" y="6504252"/>
            <a:ext cx="5193733" cy="338554"/>
          </a:xfrm>
          <a:prstGeom prst="rect">
            <a:avLst/>
          </a:prstGeom>
        </p:spPr>
        <p:txBody>
          <a:bodyPr wrap="square">
            <a:spAutoFit/>
          </a:bodyPr>
          <a:lstStyle/>
          <a:p>
            <a:pPr>
              <a:defRPr/>
            </a:pPr>
            <a:r>
              <a:rPr lang="en-US" altLang="ja-JP" sz="1600" dirty="0">
                <a:latin typeface="+mn-ea"/>
                <a:ea typeface="+mn-ea"/>
              </a:rPr>
              <a:t>TVML</a:t>
            </a:r>
            <a:r>
              <a:rPr lang="ja-JP" altLang="en-US" sz="1600" dirty="0">
                <a:latin typeface="+mn-ea"/>
                <a:ea typeface="+mn-ea"/>
              </a:rPr>
              <a:t>は</a:t>
            </a:r>
            <a:r>
              <a:rPr lang="en-US" altLang="ja-JP" sz="1600" dirty="0">
                <a:latin typeface="+mn-ea"/>
                <a:ea typeface="+mn-ea"/>
              </a:rPr>
              <a:t>1996</a:t>
            </a:r>
            <a:r>
              <a:rPr lang="ja-JP" altLang="en-US" sz="1600" dirty="0">
                <a:latin typeface="+mn-ea"/>
                <a:ea typeface="+mn-ea"/>
              </a:rPr>
              <a:t>年に</a:t>
            </a:r>
            <a:r>
              <a:rPr lang="en-US" altLang="ja-JP" sz="1600" dirty="0">
                <a:latin typeface="+mn-ea"/>
                <a:ea typeface="+mn-ea"/>
              </a:rPr>
              <a:t>NHK</a:t>
            </a:r>
            <a:r>
              <a:rPr lang="ja-JP" altLang="en-US" sz="1600" dirty="0">
                <a:latin typeface="+mn-ea"/>
                <a:ea typeface="+mn-ea"/>
              </a:rPr>
              <a:t>放送技術研究所で提案された技術</a:t>
            </a:r>
          </a:p>
        </p:txBody>
      </p:sp>
      <p:sp>
        <p:nvSpPr>
          <p:cNvPr id="11" name="AutoShape 10"/>
          <p:cNvSpPr>
            <a:spLocks noChangeArrowheads="1"/>
          </p:cNvSpPr>
          <p:nvPr/>
        </p:nvSpPr>
        <p:spPr bwMode="auto">
          <a:xfrm>
            <a:off x="636588" y="2432050"/>
            <a:ext cx="231775" cy="231775"/>
          </a:xfrm>
          <a:prstGeom prst="cube">
            <a:avLst>
              <a:gd name="adj" fmla="val 25000"/>
            </a:avLst>
          </a:prstGeom>
          <a:solidFill>
            <a:srgbClr val="4F4FD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12" name="Rectangle 4"/>
          <p:cNvSpPr>
            <a:spLocks noChangeArrowheads="1"/>
          </p:cNvSpPr>
          <p:nvPr/>
        </p:nvSpPr>
        <p:spPr bwMode="auto">
          <a:xfrm>
            <a:off x="2703513" y="4208463"/>
            <a:ext cx="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a:latin typeface="Geneva"/>
              <a:ea typeface="平成明朝" pitchFamily="17" charset="-128"/>
            </a:endParaRPr>
          </a:p>
        </p:txBody>
      </p:sp>
      <p:sp>
        <p:nvSpPr>
          <p:cNvPr id="13" name="Text Box 6"/>
          <p:cNvSpPr txBox="1">
            <a:spLocks noChangeArrowheads="1"/>
          </p:cNvSpPr>
          <p:nvPr/>
        </p:nvSpPr>
        <p:spPr bwMode="auto">
          <a:xfrm>
            <a:off x="925513" y="4724400"/>
            <a:ext cx="2298700" cy="1200150"/>
          </a:xfrm>
          <a:prstGeom prst="rect">
            <a:avLst/>
          </a:prstGeom>
          <a:noFill/>
          <a:ln w="9525">
            <a:solidFill>
              <a:schemeClr val="tx1"/>
            </a:solidFill>
            <a:miter lim="800000"/>
            <a:headEnd/>
            <a:tailEnd/>
          </a:ln>
        </p:spPr>
        <p:txBody>
          <a:bodyPr>
            <a:spAutoFit/>
          </a:bodyPr>
          <a:lstStyle/>
          <a:p>
            <a:pPr>
              <a:defRPr/>
            </a:pPr>
            <a:r>
              <a:rPr lang="en-US" altLang="ja-JP" sz="1200">
                <a:latin typeface="Arial" pitchFamily="34" charset="0"/>
              </a:rPr>
              <a:t>camera: closeup ( target=Mary )</a:t>
            </a:r>
          </a:p>
          <a:p>
            <a:pPr>
              <a:defRPr/>
            </a:pPr>
            <a:r>
              <a:rPr lang="en-US" altLang="ja-JP" sz="1200">
                <a:latin typeface="Arial" pitchFamily="34" charset="0"/>
              </a:rPr>
              <a:t>character: bow ( name=Mary ) </a:t>
            </a:r>
          </a:p>
          <a:p>
            <a:pPr>
              <a:defRPr/>
            </a:pPr>
            <a:r>
              <a:rPr lang="en-US" altLang="ja-JP" sz="1200">
                <a:latin typeface="Arial" pitchFamily="34" charset="0"/>
              </a:rPr>
              <a:t>character: talk ( name=Mary</a:t>
            </a:r>
          </a:p>
          <a:p>
            <a:pPr>
              <a:defRPr/>
            </a:pPr>
            <a:r>
              <a:rPr lang="en-US" altLang="ja-JP" sz="1200">
                <a:latin typeface="Arial" pitchFamily="34" charset="0"/>
              </a:rPr>
              <a:t>     , text=“</a:t>
            </a:r>
            <a:r>
              <a:rPr lang="ja-JP" altLang="en-GB" sz="1200">
                <a:latin typeface="+mn-ea"/>
              </a:rPr>
              <a:t>おはようございます</a:t>
            </a:r>
            <a:r>
              <a:rPr lang="en-US" altLang="ja-JP" sz="1200">
                <a:latin typeface="+mn-ea"/>
              </a:rPr>
              <a:t>”</a:t>
            </a:r>
            <a:r>
              <a:rPr lang="en-US" altLang="ja-JP" sz="1200">
                <a:latin typeface="Arial" pitchFamily="34" charset="0"/>
              </a:rPr>
              <a:t>)</a:t>
            </a:r>
          </a:p>
        </p:txBody>
      </p:sp>
      <p:grpSp>
        <p:nvGrpSpPr>
          <p:cNvPr id="14" name="グループ化 14"/>
          <p:cNvGrpSpPr>
            <a:grpSpLocks/>
          </p:cNvGrpSpPr>
          <p:nvPr/>
        </p:nvGrpSpPr>
        <p:grpSpPr bwMode="auto">
          <a:xfrm>
            <a:off x="6083300" y="4859338"/>
            <a:ext cx="1698625" cy="1068387"/>
            <a:chOff x="6380628" y="4521693"/>
            <a:chExt cx="2309843" cy="1333008"/>
          </a:xfrm>
        </p:grpSpPr>
        <p:graphicFrame>
          <p:nvGraphicFramePr>
            <p:cNvPr id="15" name="Object 11"/>
            <p:cNvGraphicFramePr>
              <a:graphicFrameLocks noChangeAspect="1"/>
            </p:cNvGraphicFramePr>
            <p:nvPr/>
          </p:nvGraphicFramePr>
          <p:xfrm>
            <a:off x="6418491" y="4529139"/>
            <a:ext cx="2258721" cy="1314450"/>
          </p:xfrm>
          <a:graphic>
            <a:graphicData uri="http://schemas.openxmlformats.org/presentationml/2006/ole">
              <mc:AlternateContent xmlns:mc="http://schemas.openxmlformats.org/markup-compatibility/2006">
                <mc:Choice xmlns:v="urn:schemas-microsoft-com:vml" Requires="v">
                  <p:oleObj name="ビットマップ イメージ" r:id="rId3" imgW="1828571" imgH="1314286" progId="Paint.Picture">
                    <p:embed/>
                  </p:oleObj>
                </mc:Choice>
                <mc:Fallback>
                  <p:oleObj name="ビットマップ イメージ" r:id="rId3" imgW="1828571" imgH="1314286" progId="Paint.Picture">
                    <p:embed/>
                    <p:pic>
                      <p:nvPicPr>
                        <p:cNvPr id="15"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491" y="4529139"/>
                          <a:ext cx="2258721" cy="13144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12"/>
            <p:cNvSpPr txBox="1">
              <a:spLocks noChangeArrowheads="1"/>
            </p:cNvSpPr>
            <p:nvPr/>
          </p:nvSpPr>
          <p:spPr bwMode="auto">
            <a:xfrm>
              <a:off x="6738787" y="5589589"/>
              <a:ext cx="144116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r>
                <a:rPr lang="ja-JP" altLang="en-US" sz="1000">
                  <a:latin typeface="Arial" pitchFamily="34" charset="0"/>
                </a:rPr>
                <a:t>おはようございます</a:t>
              </a:r>
              <a:endParaRPr lang="en-US" altLang="ja-JP" sz="1000">
                <a:latin typeface="Arial" pitchFamily="34" charset="0"/>
              </a:endParaRPr>
            </a:p>
          </p:txBody>
        </p:sp>
        <p:sp>
          <p:nvSpPr>
            <p:cNvPr id="17" name="Text Box 13"/>
            <p:cNvSpPr txBox="1">
              <a:spLocks noChangeArrowheads="1"/>
            </p:cNvSpPr>
            <p:nvPr/>
          </p:nvSpPr>
          <p:spPr bwMode="auto">
            <a:xfrm>
              <a:off x="8081760" y="4521693"/>
              <a:ext cx="608711" cy="2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r>
                <a:rPr lang="en-US" altLang="ja-JP" sz="1200">
                  <a:solidFill>
                    <a:srgbClr val="FFFF00"/>
                  </a:solidFill>
                  <a:ea typeface="HGP行書体" pitchFamily="66" charset="-128"/>
                </a:rPr>
                <a:t>QTV</a:t>
              </a:r>
            </a:p>
          </p:txBody>
        </p:sp>
        <p:sp>
          <p:nvSpPr>
            <p:cNvPr id="18" name="Text Box 14"/>
            <p:cNvSpPr txBox="1">
              <a:spLocks noChangeArrowheads="1"/>
            </p:cNvSpPr>
            <p:nvPr/>
          </p:nvSpPr>
          <p:spPr bwMode="auto">
            <a:xfrm>
              <a:off x="6380628" y="4538664"/>
              <a:ext cx="5164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r>
                <a:rPr lang="en-US" altLang="ja-JP" sz="1000">
                  <a:latin typeface="Arial" pitchFamily="34" charset="0"/>
                </a:rPr>
                <a:t>7:12</a:t>
              </a:r>
            </a:p>
          </p:txBody>
        </p:sp>
      </p:grpSp>
      <p:sp>
        <p:nvSpPr>
          <p:cNvPr id="19" name="正方形/長方形 105"/>
          <p:cNvSpPr>
            <a:spLocks noChangeArrowheads="1"/>
          </p:cNvSpPr>
          <p:nvPr/>
        </p:nvSpPr>
        <p:spPr bwMode="auto">
          <a:xfrm>
            <a:off x="987425" y="5925909"/>
            <a:ext cx="2119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Wingdings" pitchFamily="2" charset="2"/>
              <a:buNone/>
            </a:pPr>
            <a:r>
              <a:rPr lang="en-US" altLang="ja-JP" sz="2000" dirty="0">
                <a:latin typeface="HGSｺﾞｼｯｸE" pitchFamily="50" charset="-128"/>
                <a:ea typeface="HGSｺﾞｼｯｸE" pitchFamily="50" charset="-128"/>
              </a:rPr>
              <a:t>TVML </a:t>
            </a:r>
          </a:p>
        </p:txBody>
      </p:sp>
      <p:sp>
        <p:nvSpPr>
          <p:cNvPr id="20" name="正方形/長方形 105"/>
          <p:cNvSpPr>
            <a:spLocks noChangeArrowheads="1"/>
          </p:cNvSpPr>
          <p:nvPr/>
        </p:nvSpPr>
        <p:spPr bwMode="auto">
          <a:xfrm>
            <a:off x="6400800" y="5927497"/>
            <a:ext cx="1074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Wingdings" pitchFamily="2" charset="2"/>
              <a:buNone/>
            </a:pPr>
            <a:r>
              <a:rPr lang="en-US" altLang="ja-JP" sz="2000" dirty="0">
                <a:latin typeface="HGSｺﾞｼｯｸE" pitchFamily="50" charset="-128"/>
                <a:ea typeface="HGSｺﾞｼｯｸE" pitchFamily="50" charset="-128"/>
              </a:rPr>
              <a:t>CG</a:t>
            </a:r>
          </a:p>
        </p:txBody>
      </p:sp>
      <p:sp>
        <p:nvSpPr>
          <p:cNvPr id="21" name="正方形/長方形 16"/>
          <p:cNvSpPr>
            <a:spLocks noChangeArrowheads="1"/>
          </p:cNvSpPr>
          <p:nvPr/>
        </p:nvSpPr>
        <p:spPr bwMode="auto">
          <a:xfrm>
            <a:off x="3892550" y="5145028"/>
            <a:ext cx="1581150" cy="774820"/>
          </a:xfrm>
          <a:prstGeom prst="rect">
            <a:avLst/>
          </a:prstGeom>
          <a:solidFill>
            <a:srgbClr val="00B8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en-US" altLang="ja-JP" dirty="0">
                <a:solidFill>
                  <a:schemeClr val="bg1"/>
                </a:solidFill>
                <a:latin typeface="HGPｺﾞｼｯｸE" pitchFamily="50" charset="-128"/>
                <a:ea typeface="HGPｺﾞｼｯｸE" pitchFamily="50" charset="-128"/>
              </a:rPr>
              <a:t>TVML</a:t>
            </a:r>
            <a:br>
              <a:rPr lang="en-US" altLang="ja-JP" dirty="0">
                <a:solidFill>
                  <a:schemeClr val="bg1"/>
                </a:solidFill>
                <a:latin typeface="HGPｺﾞｼｯｸE" pitchFamily="50" charset="-128"/>
                <a:ea typeface="HGPｺﾞｼｯｸE" pitchFamily="50" charset="-128"/>
              </a:rPr>
            </a:br>
            <a:r>
              <a:rPr lang="ja-JP" altLang="en-US" dirty="0">
                <a:solidFill>
                  <a:schemeClr val="bg1"/>
                </a:solidFill>
                <a:latin typeface="HGPｺﾞｼｯｸE" pitchFamily="50" charset="-128"/>
                <a:ea typeface="HGPｺﾞｼｯｸE" pitchFamily="50" charset="-128"/>
              </a:rPr>
              <a:t>エンジン</a:t>
            </a:r>
          </a:p>
        </p:txBody>
      </p:sp>
      <p:sp>
        <p:nvSpPr>
          <p:cNvPr id="22" name="右矢印 18"/>
          <p:cNvSpPr>
            <a:spLocks noChangeArrowheads="1"/>
          </p:cNvSpPr>
          <p:nvPr/>
        </p:nvSpPr>
        <p:spPr bwMode="auto">
          <a:xfrm>
            <a:off x="3263900" y="5427663"/>
            <a:ext cx="628650" cy="247650"/>
          </a:xfrm>
          <a:prstGeom prst="rightArrow">
            <a:avLst>
              <a:gd name="adj1" fmla="val 50000"/>
              <a:gd name="adj2" fmla="val 50005"/>
            </a:avLst>
          </a:prstGeom>
          <a:solidFill>
            <a:srgbClr val="00B8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ja-JP" altLang="en-US"/>
          </a:p>
        </p:txBody>
      </p:sp>
      <p:sp>
        <p:nvSpPr>
          <p:cNvPr id="23" name="右矢印 19"/>
          <p:cNvSpPr>
            <a:spLocks noChangeArrowheads="1"/>
          </p:cNvSpPr>
          <p:nvPr/>
        </p:nvSpPr>
        <p:spPr bwMode="auto">
          <a:xfrm>
            <a:off x="5454650" y="5408613"/>
            <a:ext cx="628650" cy="247650"/>
          </a:xfrm>
          <a:prstGeom prst="rightArrow">
            <a:avLst>
              <a:gd name="adj1" fmla="val 50000"/>
              <a:gd name="adj2" fmla="val 50005"/>
            </a:avLst>
          </a:prstGeom>
          <a:solidFill>
            <a:srgbClr val="00B8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ja-JP" altLang="en-US"/>
          </a:p>
        </p:txBody>
      </p:sp>
      <p:sp>
        <p:nvSpPr>
          <p:cNvPr id="24" name="Rectangle 54"/>
          <p:cNvSpPr>
            <a:spLocks noChangeArrowheads="1"/>
          </p:cNvSpPr>
          <p:nvPr/>
        </p:nvSpPr>
        <p:spPr bwMode="auto">
          <a:xfrm>
            <a:off x="1427163" y="3717925"/>
            <a:ext cx="6070600" cy="70802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ltLang="ja-JP" sz="2000"/>
              <a:t>camera: closeup ( target= Bob)</a:t>
            </a:r>
          </a:p>
          <a:p>
            <a:r>
              <a:rPr lang="en-US" altLang="ja-JP" sz="2000"/>
              <a:t>character: talk ( name = Bob, text = “</a:t>
            </a:r>
            <a:r>
              <a:rPr lang="ja-JP" altLang="en-US" sz="2000"/>
              <a:t>こんにちは</a:t>
            </a:r>
            <a:r>
              <a:rPr lang="en-US" altLang="ja-JP" sz="2000"/>
              <a:t>")</a:t>
            </a:r>
          </a:p>
        </p:txBody>
      </p:sp>
    </p:spTree>
    <p:extLst>
      <p:ext uri="{BB962C8B-B14F-4D97-AF65-F5344CB8AC3E}">
        <p14:creationId xmlns:p14="http://schemas.microsoft.com/office/powerpoint/2010/main" val="4171750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dirty="0">
                <a:solidFill>
                  <a:schemeClr val="bg1"/>
                </a:solidFill>
                <a:latin typeface="+mj-ea"/>
                <a:ea typeface="+mj-ea"/>
              </a:rPr>
              <a:t>テレビ演出　ｖｓ　</a:t>
            </a:r>
            <a:r>
              <a:rPr lang="en-US" altLang="ja-JP" sz="2800" dirty="0">
                <a:solidFill>
                  <a:schemeClr val="bg1"/>
                </a:solidFill>
                <a:latin typeface="+mj-ea"/>
                <a:ea typeface="+mj-ea"/>
              </a:rPr>
              <a:t>TVML</a:t>
            </a:r>
            <a:endParaRPr lang="ja-JP" altLang="en-US" sz="2800" dirty="0">
              <a:solidFill>
                <a:schemeClr val="bg1"/>
              </a:solidFill>
              <a:latin typeface="+mj-ea"/>
              <a:ea typeface="+mj-ea"/>
            </a:endParaRPr>
          </a:p>
        </p:txBody>
      </p:sp>
      <p:sp>
        <p:nvSpPr>
          <p:cNvPr id="5" name="Text Box 3"/>
          <p:cNvSpPr txBox="1">
            <a:spLocks noChangeArrowheads="1"/>
          </p:cNvSpPr>
          <p:nvPr/>
        </p:nvSpPr>
        <p:spPr bwMode="auto">
          <a:xfrm>
            <a:off x="354013" y="1290638"/>
            <a:ext cx="45894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en-US" altLang="ja-JP" dirty="0">
                <a:solidFill>
                  <a:srgbClr val="FF6600"/>
                </a:solidFill>
                <a:latin typeface="+mj-ea"/>
                <a:ea typeface="+mj-ea"/>
              </a:rPr>
              <a:t>■</a:t>
            </a:r>
            <a:r>
              <a:rPr lang="ja-JP" altLang="en-US" dirty="0">
                <a:solidFill>
                  <a:srgbClr val="FF6600"/>
                </a:solidFill>
                <a:latin typeface="+mj-ea"/>
                <a:ea typeface="+mj-ea"/>
              </a:rPr>
              <a:t>スタジオショット</a:t>
            </a:r>
            <a:br>
              <a:rPr lang="ja-JP" altLang="en-US" dirty="0">
                <a:solidFill>
                  <a:schemeClr val="accent2"/>
                </a:solidFill>
                <a:latin typeface="Arial" pitchFamily="34" charset="0"/>
                <a:ea typeface="ＭＳ ゴシック" pitchFamily="49" charset="-128"/>
              </a:rPr>
            </a:br>
            <a:r>
              <a:rPr lang="ja-JP" altLang="en-US" dirty="0">
                <a:latin typeface="Arial" pitchFamily="34" charset="0"/>
                <a:ea typeface="ＭＳ ゴシック" pitchFamily="49" charset="-128"/>
              </a:rPr>
              <a:t>　ｽﾀｼﾞｵｾｯﾄ　</a:t>
            </a:r>
            <a:r>
              <a:rPr lang="en-US" altLang="ja-JP" dirty="0">
                <a:latin typeface="Arial Black" pitchFamily="34" charset="0"/>
                <a:ea typeface="ＭＳ ゴシック" pitchFamily="49" charset="-128"/>
              </a:rPr>
              <a:t>set</a:t>
            </a:r>
            <a:br>
              <a:rPr lang="en-US" altLang="ja-JP" dirty="0">
                <a:latin typeface="Arial" pitchFamily="34" charset="0"/>
                <a:ea typeface="ＭＳ ゴシック" pitchFamily="49" charset="-128"/>
              </a:rPr>
            </a:br>
            <a:r>
              <a:rPr lang="ja-JP" altLang="en-US" dirty="0">
                <a:latin typeface="Arial" pitchFamily="34" charset="0"/>
                <a:ea typeface="ＭＳ ゴシック" pitchFamily="49" charset="-128"/>
              </a:rPr>
              <a:t>　小道具	</a:t>
            </a:r>
            <a:r>
              <a:rPr lang="en-US" altLang="ja-JP" dirty="0">
                <a:latin typeface="Arial Black" pitchFamily="34" charset="0"/>
                <a:ea typeface="ＭＳ ゴシック" pitchFamily="49" charset="-128"/>
              </a:rPr>
              <a:t>prop</a:t>
            </a:r>
            <a:br>
              <a:rPr lang="en-US" altLang="ja-JP" dirty="0">
                <a:latin typeface="Arial" pitchFamily="34" charset="0"/>
                <a:ea typeface="ＭＳ ゴシック" pitchFamily="49" charset="-128"/>
              </a:rPr>
            </a:br>
            <a:r>
              <a:rPr lang="ja-JP" altLang="en-US" dirty="0">
                <a:latin typeface="Arial" pitchFamily="34" charset="0"/>
                <a:ea typeface="ＭＳ ゴシック" pitchFamily="49" charset="-128"/>
              </a:rPr>
              <a:t>　登場人物	</a:t>
            </a:r>
            <a:r>
              <a:rPr lang="en-US" altLang="ja-JP" dirty="0">
                <a:latin typeface="Arial Black" pitchFamily="34" charset="0"/>
                <a:ea typeface="ＭＳ ゴシック" pitchFamily="49" charset="-128"/>
              </a:rPr>
              <a:t>character</a:t>
            </a:r>
            <a:br>
              <a:rPr lang="en-US" altLang="ja-JP" dirty="0">
                <a:latin typeface="Arial Black" pitchFamily="34" charset="0"/>
                <a:ea typeface="ＭＳ ゴシック" pitchFamily="49" charset="-128"/>
              </a:rPr>
            </a:br>
            <a:r>
              <a:rPr lang="ja-JP" altLang="en-US" dirty="0">
                <a:latin typeface="Arial" pitchFamily="34" charset="0"/>
                <a:ea typeface="ＭＳ ゴシック" pitchFamily="49" charset="-128"/>
              </a:rPr>
              <a:t>　照明</a:t>
            </a:r>
            <a:r>
              <a:rPr lang="en-US" altLang="ja-JP" dirty="0">
                <a:latin typeface="Arial" pitchFamily="34" charset="0"/>
                <a:ea typeface="ＭＳ ゴシック" pitchFamily="49" charset="-128"/>
              </a:rPr>
              <a:t>	</a:t>
            </a:r>
            <a:r>
              <a:rPr lang="en-US" altLang="ja-JP" dirty="0">
                <a:latin typeface="Arial Black" pitchFamily="34" charset="0"/>
                <a:ea typeface="ＭＳ ゴシック" pitchFamily="49" charset="-128"/>
              </a:rPr>
              <a:t>light</a:t>
            </a:r>
            <a:br>
              <a:rPr lang="en-US" altLang="ja-JP" dirty="0">
                <a:latin typeface="Arial" pitchFamily="34" charset="0"/>
                <a:ea typeface="ＭＳ ゴシック" pitchFamily="49" charset="-128"/>
              </a:rPr>
            </a:br>
            <a:r>
              <a:rPr lang="ja-JP" altLang="en-US" dirty="0">
                <a:latin typeface="Arial" pitchFamily="34" charset="0"/>
                <a:ea typeface="ＭＳ ゴシック" pitchFamily="49" charset="-128"/>
              </a:rPr>
              <a:t>　カメラ</a:t>
            </a:r>
            <a:r>
              <a:rPr lang="en-US" altLang="ja-JP" dirty="0">
                <a:latin typeface="Arial" pitchFamily="34" charset="0"/>
                <a:ea typeface="ＭＳ ゴシック" pitchFamily="49" charset="-128"/>
              </a:rPr>
              <a:t>	</a:t>
            </a:r>
            <a:r>
              <a:rPr lang="en-US" altLang="ja-JP" dirty="0">
                <a:latin typeface="Arial Black" pitchFamily="34" charset="0"/>
                <a:ea typeface="ＭＳ ゴシック" pitchFamily="49" charset="-128"/>
              </a:rPr>
              <a:t>camera</a:t>
            </a:r>
          </a:p>
        </p:txBody>
      </p:sp>
      <p:sp>
        <p:nvSpPr>
          <p:cNvPr id="6" name="Rectangle 4"/>
          <p:cNvSpPr>
            <a:spLocks noChangeArrowheads="1"/>
          </p:cNvSpPr>
          <p:nvPr/>
        </p:nvSpPr>
        <p:spPr bwMode="auto">
          <a:xfrm>
            <a:off x="296863" y="3660775"/>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400" dirty="0">
                <a:solidFill>
                  <a:srgbClr val="FF6600"/>
                </a:solidFill>
                <a:latin typeface="+mj-ea"/>
                <a:ea typeface="+mj-ea"/>
              </a:rPr>
              <a:t>■</a:t>
            </a:r>
            <a:r>
              <a:rPr lang="ja-JP" altLang="en-US" sz="2400" dirty="0">
                <a:solidFill>
                  <a:srgbClr val="FF6600"/>
                </a:solidFill>
                <a:latin typeface="+mj-ea"/>
                <a:ea typeface="+mj-ea"/>
              </a:rPr>
              <a:t>映像音声素材</a:t>
            </a:r>
          </a:p>
          <a:p>
            <a:r>
              <a:rPr lang="ja-JP" altLang="en-US" sz="1800" dirty="0"/>
              <a:t>　　</a:t>
            </a:r>
            <a:r>
              <a:rPr lang="ja-JP" altLang="en-US" dirty="0"/>
              <a:t>ムービー再生	</a:t>
            </a:r>
            <a:r>
              <a:rPr lang="en-US" altLang="ja-JP" sz="2400" dirty="0">
                <a:latin typeface="Arial Black" pitchFamily="34" charset="0"/>
                <a:cs typeface="Arial" pitchFamily="34" charset="0"/>
              </a:rPr>
              <a:t>movie</a:t>
            </a:r>
            <a:br>
              <a:rPr lang="ja-JP" altLang="en-US" dirty="0">
                <a:latin typeface="Arial Black" pitchFamily="34" charset="0"/>
              </a:rPr>
            </a:br>
            <a:r>
              <a:rPr lang="ja-JP" altLang="en-US" dirty="0"/>
              <a:t>　　再撮モニター	</a:t>
            </a:r>
            <a:r>
              <a:rPr lang="en-US" altLang="ja-JP" sz="2400" dirty="0">
                <a:latin typeface="Arial Black" pitchFamily="34" charset="0"/>
                <a:cs typeface="Arial" pitchFamily="34" charset="0"/>
              </a:rPr>
              <a:t>prop</a:t>
            </a:r>
          </a:p>
        </p:txBody>
      </p:sp>
      <p:sp>
        <p:nvSpPr>
          <p:cNvPr id="7" name="Text Box 5"/>
          <p:cNvSpPr txBox="1">
            <a:spLocks noChangeArrowheads="1"/>
          </p:cNvSpPr>
          <p:nvPr/>
        </p:nvSpPr>
        <p:spPr bwMode="auto">
          <a:xfrm>
            <a:off x="277813" y="5133975"/>
            <a:ext cx="4598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en-US" altLang="ja-JP" dirty="0">
                <a:solidFill>
                  <a:srgbClr val="FF6600"/>
                </a:solidFill>
                <a:latin typeface="+mj-ea"/>
                <a:ea typeface="+mj-ea"/>
              </a:rPr>
              <a:t>■</a:t>
            </a:r>
            <a:r>
              <a:rPr lang="ja-JP" altLang="en-US" dirty="0">
                <a:solidFill>
                  <a:srgbClr val="FF6600"/>
                </a:solidFill>
                <a:latin typeface="+mj-ea"/>
                <a:ea typeface="+mj-ea"/>
              </a:rPr>
              <a:t>静止画（テロップ）</a:t>
            </a:r>
            <a:br>
              <a:rPr lang="ja-JP" altLang="en-US" dirty="0">
                <a:solidFill>
                  <a:schemeClr val="accent2"/>
                </a:solidFill>
                <a:latin typeface="Arial" pitchFamily="34" charset="0"/>
                <a:ea typeface="ＭＳ ゴシック" pitchFamily="49" charset="-128"/>
              </a:rPr>
            </a:br>
            <a:r>
              <a:rPr lang="ja-JP" altLang="en-US" dirty="0">
                <a:latin typeface="Arial" pitchFamily="34" charset="0"/>
                <a:ea typeface="ＭＳ ゴシック" pitchFamily="49" charset="-128"/>
              </a:rPr>
              <a:t>　文字、図形、静止画像	</a:t>
            </a:r>
            <a:r>
              <a:rPr lang="en-US" altLang="ja-JP" dirty="0">
                <a:latin typeface="Arial Black" pitchFamily="34" charset="0"/>
                <a:ea typeface="ＭＳ ゴシック" pitchFamily="49" charset="-128"/>
              </a:rPr>
              <a:t>title</a:t>
            </a:r>
            <a:br>
              <a:rPr lang="en-US" altLang="ja-JP" dirty="0">
                <a:latin typeface="Arial" pitchFamily="34" charset="0"/>
                <a:ea typeface="ＭＳ ゴシック" pitchFamily="49" charset="-128"/>
              </a:rPr>
            </a:br>
            <a:r>
              <a:rPr lang="ja-JP" altLang="en-US" dirty="0">
                <a:latin typeface="Arial" pitchFamily="34" charset="0"/>
                <a:ea typeface="ＭＳ ゴシック" pitchFamily="49" charset="-128"/>
              </a:rPr>
              <a:t>　フリップ		</a:t>
            </a:r>
            <a:r>
              <a:rPr lang="en-US" altLang="ja-JP" dirty="0">
                <a:latin typeface="Arial" pitchFamily="34" charset="0"/>
                <a:ea typeface="ＭＳ ゴシック" pitchFamily="49" charset="-128"/>
              </a:rPr>
              <a:t>	</a:t>
            </a:r>
            <a:r>
              <a:rPr lang="en-US" altLang="ja-JP" dirty="0">
                <a:latin typeface="Arial Black" pitchFamily="34" charset="0"/>
                <a:ea typeface="ＭＳ ゴシック" pitchFamily="49" charset="-128"/>
              </a:rPr>
              <a:t>prop</a:t>
            </a:r>
          </a:p>
        </p:txBody>
      </p:sp>
      <p:sp>
        <p:nvSpPr>
          <p:cNvPr id="8" name="Text Box 6"/>
          <p:cNvSpPr txBox="1">
            <a:spLocks noChangeArrowheads="1"/>
          </p:cNvSpPr>
          <p:nvPr/>
        </p:nvSpPr>
        <p:spPr bwMode="auto">
          <a:xfrm>
            <a:off x="4648200" y="1438275"/>
            <a:ext cx="449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en-US" altLang="ja-JP" dirty="0">
                <a:solidFill>
                  <a:srgbClr val="FF6600"/>
                </a:solidFill>
                <a:latin typeface="+mj-ea"/>
                <a:ea typeface="+mj-ea"/>
              </a:rPr>
              <a:t>■</a:t>
            </a:r>
            <a:r>
              <a:rPr lang="ja-JP" altLang="en-US" dirty="0">
                <a:solidFill>
                  <a:srgbClr val="FF6600"/>
                </a:solidFill>
                <a:latin typeface="+mj-ea"/>
                <a:ea typeface="+mj-ea"/>
              </a:rPr>
              <a:t>スーパーインポーズ</a:t>
            </a:r>
            <a:br>
              <a:rPr lang="ja-JP" altLang="en-US" dirty="0">
                <a:solidFill>
                  <a:schemeClr val="accent2"/>
                </a:solidFill>
                <a:latin typeface="Arial" pitchFamily="34" charset="0"/>
                <a:ea typeface="ＭＳ ゴシック" pitchFamily="49" charset="-128"/>
              </a:rPr>
            </a:br>
            <a:r>
              <a:rPr lang="ja-JP" altLang="en-US" dirty="0">
                <a:latin typeface="Arial" pitchFamily="34" charset="0"/>
                <a:ea typeface="ＭＳ ゴシック" pitchFamily="49" charset="-128"/>
              </a:rPr>
              <a:t>　文字、静止画	</a:t>
            </a:r>
            <a:r>
              <a:rPr lang="en-US" altLang="ja-JP" dirty="0">
                <a:latin typeface="Arial Black" pitchFamily="34" charset="0"/>
                <a:ea typeface="ＭＳ ゴシック" pitchFamily="49" charset="-128"/>
              </a:rPr>
              <a:t>drawing</a:t>
            </a:r>
          </a:p>
        </p:txBody>
      </p:sp>
      <p:sp>
        <p:nvSpPr>
          <p:cNvPr id="9" name="Text Box 9"/>
          <p:cNvSpPr txBox="1">
            <a:spLocks noChangeArrowheads="1"/>
          </p:cNvSpPr>
          <p:nvPr/>
        </p:nvSpPr>
        <p:spPr bwMode="auto">
          <a:xfrm>
            <a:off x="4932363" y="3500438"/>
            <a:ext cx="393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en-US" altLang="ja-JP" dirty="0">
                <a:solidFill>
                  <a:srgbClr val="FF6600"/>
                </a:solidFill>
                <a:latin typeface="+mj-ea"/>
                <a:ea typeface="+mj-ea"/>
              </a:rPr>
              <a:t>■</a:t>
            </a:r>
            <a:r>
              <a:rPr lang="ja-JP" altLang="en-US" dirty="0">
                <a:solidFill>
                  <a:srgbClr val="FF6600"/>
                </a:solidFill>
                <a:latin typeface="+mj-ea"/>
                <a:ea typeface="+mj-ea"/>
              </a:rPr>
              <a:t>音声</a:t>
            </a:r>
            <a:br>
              <a:rPr lang="ja-JP" altLang="en-US" dirty="0">
                <a:solidFill>
                  <a:schemeClr val="accent2"/>
                </a:solidFill>
                <a:latin typeface="Arial" pitchFamily="34" charset="0"/>
                <a:ea typeface="ＭＳ ゴシック" pitchFamily="49" charset="-128"/>
              </a:rPr>
            </a:br>
            <a:r>
              <a:rPr lang="ja-JP" altLang="en-US" dirty="0">
                <a:solidFill>
                  <a:schemeClr val="accent2"/>
                </a:solidFill>
                <a:latin typeface="Arial" pitchFamily="34" charset="0"/>
                <a:ea typeface="ＭＳ ゴシック" pitchFamily="49" charset="-128"/>
              </a:rPr>
              <a:t>　</a:t>
            </a:r>
            <a:r>
              <a:rPr lang="en-US" altLang="ja-JP" dirty="0">
                <a:latin typeface="Arial" pitchFamily="34" charset="0"/>
                <a:ea typeface="ＭＳ ゴシック" pitchFamily="49" charset="-128"/>
              </a:rPr>
              <a:t>BGM</a:t>
            </a:r>
            <a:r>
              <a:rPr lang="ja-JP" altLang="en-US" dirty="0">
                <a:latin typeface="Arial" pitchFamily="34" charset="0"/>
                <a:ea typeface="ＭＳ ゴシック" pitchFamily="49" charset="-128"/>
              </a:rPr>
              <a:t>、効果音</a:t>
            </a:r>
            <a:r>
              <a:rPr lang="en-US" altLang="ja-JP" dirty="0">
                <a:latin typeface="Arial" pitchFamily="34" charset="0"/>
                <a:ea typeface="ＭＳ ゴシック" pitchFamily="49" charset="-128"/>
              </a:rPr>
              <a:t>	</a:t>
            </a:r>
            <a:r>
              <a:rPr lang="en-US" altLang="ja-JP" dirty="0">
                <a:latin typeface="Arial Black" pitchFamily="34" charset="0"/>
                <a:ea typeface="ＭＳ ゴシック" pitchFamily="49" charset="-128"/>
              </a:rPr>
              <a:t>sound</a:t>
            </a:r>
            <a:br>
              <a:rPr lang="en-US" altLang="ja-JP" dirty="0">
                <a:latin typeface="Arial Black" pitchFamily="34" charset="0"/>
                <a:ea typeface="ＭＳ ゴシック" pitchFamily="49" charset="-128"/>
              </a:rPr>
            </a:br>
            <a:r>
              <a:rPr lang="ja-JP" altLang="en-US" dirty="0">
                <a:latin typeface="Arial" pitchFamily="34" charset="0"/>
                <a:ea typeface="ＭＳ ゴシック" pitchFamily="49" charset="-128"/>
              </a:rPr>
              <a:t>　音声ﾐｷｼﾝｸﾞ</a:t>
            </a:r>
            <a:r>
              <a:rPr lang="en-US" altLang="ja-JP" dirty="0">
                <a:latin typeface="Arial" pitchFamily="34" charset="0"/>
                <a:ea typeface="ＭＳ ゴシック" pitchFamily="49" charset="-128"/>
              </a:rPr>
              <a:t>(MA)	</a:t>
            </a:r>
            <a:r>
              <a:rPr lang="en-US" altLang="ja-JP" dirty="0">
                <a:latin typeface="Arial Black" pitchFamily="34" charset="0"/>
                <a:ea typeface="ＭＳ ゴシック" pitchFamily="49" charset="-128"/>
              </a:rPr>
              <a:t>sound</a:t>
            </a:r>
          </a:p>
        </p:txBody>
      </p:sp>
      <p:sp>
        <p:nvSpPr>
          <p:cNvPr id="10" name="Text Box 11"/>
          <p:cNvSpPr txBox="1">
            <a:spLocks noChangeArrowheads="1"/>
          </p:cNvSpPr>
          <p:nvPr/>
        </p:nvSpPr>
        <p:spPr bwMode="auto">
          <a:xfrm>
            <a:off x="4552950" y="2492375"/>
            <a:ext cx="4591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ahoma" pitchFamily="34" charset="0"/>
                <a:ea typeface="ＭＳ Ｐゴシック" pitchFamily="50" charset="-128"/>
              </a:defRPr>
            </a:lvl1pPr>
            <a:lvl2pPr marL="742950" indent="-285750" eaLnBrk="0" hangingPunct="0">
              <a:defRPr kumimoji="1" sz="2400">
                <a:solidFill>
                  <a:schemeClr val="tx1"/>
                </a:solidFill>
                <a:latin typeface="Tahoma" pitchFamily="34" charset="0"/>
                <a:ea typeface="ＭＳ Ｐゴシック" pitchFamily="50" charset="-128"/>
              </a:defRPr>
            </a:lvl2pPr>
            <a:lvl3pPr marL="1143000" indent="-228600" eaLnBrk="0" hangingPunct="0">
              <a:defRPr kumimoji="1" sz="2400">
                <a:solidFill>
                  <a:schemeClr val="tx1"/>
                </a:solidFill>
                <a:latin typeface="Tahoma" pitchFamily="34" charset="0"/>
                <a:ea typeface="ＭＳ Ｐゴシック" pitchFamily="50" charset="-128"/>
              </a:defRPr>
            </a:lvl3pPr>
            <a:lvl4pPr marL="1600200" indent="-228600" eaLnBrk="0" hangingPunct="0">
              <a:defRPr kumimoji="1" sz="2400">
                <a:solidFill>
                  <a:schemeClr val="tx1"/>
                </a:solidFill>
                <a:latin typeface="Tahoma" pitchFamily="34" charset="0"/>
                <a:ea typeface="ＭＳ Ｐゴシック" pitchFamily="50" charset="-128"/>
              </a:defRPr>
            </a:lvl4pPr>
            <a:lvl5pPr marL="2057400" indent="-228600" eaLnBrk="0" hangingPunct="0">
              <a:defRPr kumimoji="1" sz="24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pitchFamily="50" charset="-128"/>
              </a:defRPr>
            </a:lvl9pPr>
          </a:lstStyle>
          <a:p>
            <a:pPr eaLnBrk="1" hangingPunct="1">
              <a:spcBef>
                <a:spcPct val="50000"/>
              </a:spcBef>
            </a:pPr>
            <a:r>
              <a:rPr lang="en-US" altLang="ja-JP" dirty="0">
                <a:solidFill>
                  <a:srgbClr val="FF6600"/>
                </a:solidFill>
                <a:latin typeface="+mj-ea"/>
                <a:ea typeface="+mj-ea"/>
              </a:rPr>
              <a:t>■</a:t>
            </a:r>
            <a:r>
              <a:rPr lang="ja-JP" altLang="en-US" dirty="0">
                <a:solidFill>
                  <a:srgbClr val="FF6600"/>
                </a:solidFill>
                <a:latin typeface="+mj-ea"/>
                <a:ea typeface="+mj-ea"/>
              </a:rPr>
              <a:t>作画</a:t>
            </a:r>
            <a:br>
              <a:rPr lang="ja-JP" altLang="en-US" dirty="0">
                <a:solidFill>
                  <a:schemeClr val="accent2"/>
                </a:solidFill>
                <a:latin typeface="Arial" pitchFamily="34" charset="0"/>
                <a:ea typeface="ＭＳ ゴシック" pitchFamily="49" charset="-128"/>
              </a:rPr>
            </a:br>
            <a:r>
              <a:rPr lang="ja-JP" altLang="en-US" dirty="0">
                <a:solidFill>
                  <a:schemeClr val="accent2"/>
                </a:solidFill>
                <a:latin typeface="Arial" pitchFamily="34" charset="0"/>
                <a:ea typeface="ＭＳ ゴシック" pitchFamily="49" charset="-128"/>
              </a:rPr>
              <a:t>　</a:t>
            </a:r>
            <a:r>
              <a:rPr lang="ja-JP" altLang="en-US" dirty="0">
                <a:latin typeface="Arial" pitchFamily="34" charset="0"/>
                <a:ea typeface="ＭＳ ゴシック" pitchFamily="49" charset="-128"/>
              </a:rPr>
              <a:t>アートワーク</a:t>
            </a:r>
            <a:r>
              <a:rPr lang="en-US" altLang="ja-JP" dirty="0">
                <a:latin typeface="Arial" pitchFamily="34" charset="0"/>
                <a:ea typeface="ＭＳ ゴシック" pitchFamily="49" charset="-128"/>
              </a:rPr>
              <a:t>	</a:t>
            </a:r>
            <a:r>
              <a:rPr lang="en-US" altLang="ja-JP" dirty="0">
                <a:latin typeface="Arial Black" pitchFamily="34" charset="0"/>
                <a:ea typeface="ＭＳ ゴシック" pitchFamily="49" charset="-128"/>
              </a:rPr>
              <a:t>drawing</a:t>
            </a:r>
          </a:p>
        </p:txBody>
      </p:sp>
    </p:spTree>
    <p:extLst>
      <p:ext uri="{BB962C8B-B14F-4D97-AF65-F5344CB8AC3E}">
        <p14:creationId xmlns:p14="http://schemas.microsoft.com/office/powerpoint/2010/main" val="285423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1226032" y="3014947"/>
            <a:ext cx="7164388" cy="3046988"/>
          </a:xfrm>
          <a:prstGeom prst="rect">
            <a:avLst/>
          </a:prstGeom>
          <a:noFill/>
          <a:ln w="9525">
            <a:noFill/>
            <a:miter lim="800000"/>
            <a:headEnd/>
            <a:tailEnd/>
          </a:ln>
        </p:spPr>
        <p:txBody>
          <a:bodyPr>
            <a:spAutoFit/>
          </a:bodyPr>
          <a:lstStyle/>
          <a:p>
            <a:endParaRPr lang="en-US" altLang="ja-JP" sz="2400" b="1" dirty="0">
              <a:latin typeface="+mn-ea"/>
              <a:ea typeface="+mn-ea"/>
              <a:cs typeface="Aharoni" pitchFamily="2" charset="-79"/>
              <a:sym typeface="ＭＳ 明朝" pitchFamily="17" charset="-128"/>
            </a:endParaRPr>
          </a:p>
          <a:p>
            <a:r>
              <a:rPr lang="ja-JP" altLang="en-US" sz="2400" b="1" dirty="0">
                <a:latin typeface="+mn-ea"/>
                <a:ea typeface="+mn-ea"/>
                <a:cs typeface="Aharoni" pitchFamily="2" charset="-79"/>
                <a:sym typeface="ＭＳ 明朝" pitchFamily="17" charset="-128"/>
              </a:rPr>
              <a:t>■ </a:t>
            </a:r>
            <a:r>
              <a:rPr lang="en-US" altLang="ja-JP" sz="2400" b="1" dirty="0" err="1">
                <a:latin typeface="+mn-ea"/>
                <a:ea typeface="+mn-ea"/>
                <a:cs typeface="Aharoni" pitchFamily="2" charset="-79"/>
                <a:sym typeface="ＭＳ 明朝" pitchFamily="17" charset="-128"/>
              </a:rPr>
              <a:t>TVML</a:t>
            </a:r>
            <a:r>
              <a:rPr lang="ja-JP" altLang="en-US" sz="2400" b="1" dirty="0">
                <a:latin typeface="+mn-ea"/>
                <a:ea typeface="+mn-ea"/>
                <a:cs typeface="Aharoni" pitchFamily="2" charset="-79"/>
                <a:sym typeface="ＭＳ 明朝" pitchFamily="17" charset="-128"/>
              </a:rPr>
              <a:t>概要と言語仕様</a:t>
            </a:r>
            <a:endParaRPr lang="en-US" altLang="ja-JP" sz="2400" b="1" dirty="0">
              <a:latin typeface="+mn-ea"/>
              <a:ea typeface="+mn-ea"/>
              <a:cs typeface="Aharoni" pitchFamily="2" charset="-79"/>
              <a:sym typeface="ＭＳ 明朝" pitchFamily="17" charset="-128"/>
            </a:endParaRPr>
          </a:p>
          <a:p>
            <a:r>
              <a:rPr lang="ja-JP" altLang="en-US" sz="2400" b="1" dirty="0">
                <a:latin typeface="+mn-ea"/>
                <a:ea typeface="+mn-ea"/>
                <a:cs typeface="Aharoni" pitchFamily="2" charset="-79"/>
                <a:sym typeface="ＭＳ 明朝" pitchFamily="17" charset="-128"/>
              </a:rPr>
              <a:t>■ </a:t>
            </a:r>
            <a:r>
              <a:rPr lang="en-US" altLang="ja-JP" sz="2400" b="1" dirty="0" err="1">
                <a:latin typeface="+mn-ea"/>
                <a:ea typeface="+mn-ea"/>
                <a:cs typeface="Aharoni" pitchFamily="2" charset="-79"/>
                <a:sym typeface="ＭＳ 明朝" pitchFamily="17" charset="-128"/>
              </a:rPr>
              <a:t>TVML</a:t>
            </a:r>
            <a:r>
              <a:rPr lang="ja-JP" altLang="en-US" sz="2400" b="1" dirty="0">
                <a:latin typeface="+mn-ea"/>
                <a:ea typeface="+mn-ea"/>
                <a:cs typeface="Aharoni" pitchFamily="2" charset="-79"/>
                <a:sym typeface="ＭＳ 明朝" pitchFamily="17" charset="-128"/>
              </a:rPr>
              <a:t>アプリのフリーウェア公開</a:t>
            </a:r>
            <a:endParaRPr lang="en-US" altLang="ja-JP" sz="2400" b="1" dirty="0">
              <a:latin typeface="+mn-ea"/>
              <a:ea typeface="+mn-ea"/>
              <a:cs typeface="Aharoni" pitchFamily="2" charset="-79"/>
              <a:sym typeface="ＭＳ 明朝" pitchFamily="17" charset="-128"/>
            </a:endParaRPr>
          </a:p>
          <a:p>
            <a:pPr marL="914400" lvl="1" indent="-457200">
              <a:buFont typeface="Arial" charset="0"/>
              <a:buChar char="•"/>
            </a:pPr>
            <a:r>
              <a:rPr lang="en-US" altLang="ja-JP" sz="2400" b="1" dirty="0" err="1">
                <a:latin typeface="+mn-ea"/>
                <a:ea typeface="+mn-ea"/>
                <a:cs typeface="Aharoni" pitchFamily="2" charset="-79"/>
                <a:sym typeface="ＭＳ 明朝" pitchFamily="17" charset="-128"/>
              </a:rPr>
              <a:t>TVML</a:t>
            </a:r>
            <a:r>
              <a:rPr lang="ja-JP" altLang="en-US" sz="2400" b="1" dirty="0">
                <a:latin typeface="+mn-ea"/>
                <a:ea typeface="+mn-ea"/>
                <a:cs typeface="Aharoni" pitchFamily="2" charset="-79"/>
                <a:sym typeface="ＭＳ 明朝" pitchFamily="17" charset="-128"/>
              </a:rPr>
              <a:t> </a:t>
            </a:r>
            <a:r>
              <a:rPr lang="en-US" altLang="ja-JP" sz="2400" b="1" dirty="0">
                <a:latin typeface="+mn-ea"/>
                <a:ea typeface="+mn-ea"/>
                <a:cs typeface="Aharoni" pitchFamily="2" charset="-79"/>
                <a:sym typeface="ＭＳ 明朝" pitchFamily="17" charset="-128"/>
              </a:rPr>
              <a:t>Player</a:t>
            </a:r>
          </a:p>
          <a:p>
            <a:pPr marL="914400" lvl="1" indent="-457200">
              <a:buFont typeface="Arial" charset="0"/>
              <a:buChar char="•"/>
            </a:pPr>
            <a:r>
              <a:rPr lang="en-US" altLang="ja-JP" sz="2400" b="1" dirty="0">
                <a:latin typeface="+mn-ea"/>
                <a:ea typeface="+mn-ea"/>
                <a:cs typeface="Aharoni" pitchFamily="2" charset="-79"/>
                <a:sym typeface="ＭＳ 明朝" pitchFamily="17" charset="-128"/>
              </a:rPr>
              <a:t>2</a:t>
            </a:r>
            <a:r>
              <a:rPr lang="ja-JP" altLang="en-US" sz="2400" b="1" dirty="0">
                <a:latin typeface="+mn-ea"/>
                <a:ea typeface="+mn-ea"/>
                <a:cs typeface="Aharoni" pitchFamily="2" charset="-79"/>
                <a:sym typeface="ＭＳ 明朝" pitchFamily="17" charset="-128"/>
              </a:rPr>
              <a:t>チャンネルコンバーター</a:t>
            </a:r>
            <a:endParaRPr lang="en-US" altLang="ja-JP" sz="2400" b="1" dirty="0">
              <a:latin typeface="+mn-ea"/>
              <a:ea typeface="+mn-ea"/>
              <a:cs typeface="Aharoni" pitchFamily="2" charset="-79"/>
              <a:sym typeface="ＭＳ 明朝" pitchFamily="17" charset="-128"/>
            </a:endParaRPr>
          </a:p>
          <a:p>
            <a:pPr marL="914400" lvl="1" indent="-457200">
              <a:buFont typeface="Arial" charset="0"/>
              <a:buChar char="•"/>
            </a:pPr>
            <a:r>
              <a:rPr lang="ja-JP" altLang="en-US" sz="2400" b="1" dirty="0">
                <a:latin typeface="+mn-ea"/>
                <a:ea typeface="+mn-ea"/>
                <a:cs typeface="Aharoni" pitchFamily="2" charset="-79"/>
                <a:sym typeface="ＭＳ 明朝" pitchFamily="17" charset="-128"/>
              </a:rPr>
              <a:t>ラップミュージックジェネレータ</a:t>
            </a:r>
            <a:endParaRPr lang="en-US" altLang="ja-JP" sz="2400" b="1" dirty="0">
              <a:latin typeface="+mn-ea"/>
              <a:ea typeface="+mn-ea"/>
              <a:cs typeface="Aharoni" pitchFamily="2" charset="-79"/>
              <a:sym typeface="ＭＳ 明朝" pitchFamily="17" charset="-128"/>
            </a:endParaRPr>
          </a:p>
          <a:p>
            <a:pPr marL="914400" lvl="1" indent="-457200">
              <a:buFont typeface="Arial" charset="0"/>
              <a:buChar char="•"/>
            </a:pPr>
            <a:r>
              <a:rPr lang="en-US" altLang="ja-JP" sz="2400" b="1" dirty="0" err="1">
                <a:latin typeface="+mn-ea"/>
                <a:ea typeface="+mn-ea"/>
                <a:cs typeface="Aharoni" pitchFamily="2" charset="-79"/>
                <a:sym typeface="ＭＳ 明朝" pitchFamily="17" charset="-128"/>
              </a:rPr>
              <a:t>vizclass</a:t>
            </a:r>
            <a:r>
              <a:rPr lang="ja-JP" altLang="en-US" sz="2400" b="1" dirty="0">
                <a:latin typeface="+mn-ea"/>
                <a:ea typeface="+mn-ea"/>
                <a:cs typeface="Aharoni" pitchFamily="2" charset="-79"/>
                <a:sym typeface="ＭＳ 明朝" pitchFamily="17" charset="-128"/>
              </a:rPr>
              <a:t>（英語授業作成ソフト）</a:t>
            </a:r>
            <a:endParaRPr lang="en-US" altLang="ja-JP" sz="2400" b="1" dirty="0">
              <a:latin typeface="+mn-ea"/>
              <a:ea typeface="+mn-ea"/>
              <a:cs typeface="Aharoni" pitchFamily="2" charset="-79"/>
              <a:sym typeface="ＭＳ 明朝" pitchFamily="17" charset="-128"/>
            </a:endParaRPr>
          </a:p>
          <a:p>
            <a:r>
              <a:rPr lang="ja-JP" altLang="en-US" sz="2400" b="1" dirty="0">
                <a:latin typeface="+mn-ea"/>
                <a:ea typeface="+mn-ea"/>
                <a:cs typeface="Aharoni" pitchFamily="2" charset="-79"/>
                <a:sym typeface="ＭＳ 明朝" pitchFamily="17" charset="-128"/>
              </a:rPr>
              <a:t>■ </a:t>
            </a:r>
            <a:r>
              <a:rPr lang="en-US" altLang="ja-JP" sz="2400" b="1" dirty="0">
                <a:latin typeface="+mn-ea"/>
                <a:ea typeface="+mn-ea"/>
                <a:cs typeface="Aharoni" pitchFamily="2" charset="-79"/>
                <a:sym typeface="ＭＳ 明朝" pitchFamily="17" charset="-128"/>
              </a:rPr>
              <a:t>TVML</a:t>
            </a:r>
            <a:r>
              <a:rPr lang="ja-JP" altLang="en-US" sz="2400" b="1" dirty="0">
                <a:latin typeface="+mn-ea"/>
                <a:ea typeface="+mn-ea"/>
                <a:cs typeface="Aharoni" pitchFamily="2" charset="-79"/>
                <a:sym typeface="ＭＳ 明朝" pitchFamily="17" charset="-128"/>
              </a:rPr>
              <a:t> </a:t>
            </a:r>
            <a:r>
              <a:rPr lang="en-US" altLang="ja-JP" sz="2400" b="1" dirty="0">
                <a:latin typeface="+mn-ea"/>
                <a:ea typeface="+mn-ea"/>
                <a:cs typeface="Aharoni" pitchFamily="2" charset="-79"/>
                <a:sym typeface="ＭＳ 明朝" pitchFamily="17" charset="-128"/>
              </a:rPr>
              <a:t>SDK</a:t>
            </a:r>
            <a:r>
              <a:rPr lang="ja-JP" altLang="en-US" sz="2400" b="1" dirty="0">
                <a:latin typeface="+mn-ea"/>
                <a:ea typeface="+mn-ea"/>
                <a:cs typeface="Aharoni" pitchFamily="2" charset="-79"/>
                <a:sym typeface="ＭＳ 明朝" pitchFamily="17" charset="-128"/>
              </a:rPr>
              <a:t>のフリーウェア公開</a:t>
            </a:r>
            <a:endParaRPr lang="en-US" altLang="ja-JP" sz="2400" b="1" dirty="0">
              <a:latin typeface="+mn-ea"/>
              <a:ea typeface="+mn-ea"/>
              <a:cs typeface="Aharoni" pitchFamily="2" charset="-79"/>
              <a:sym typeface="ＭＳ 明朝" pitchFamily="17" charset="-128"/>
            </a:endParaRPr>
          </a:p>
        </p:txBody>
      </p:sp>
      <p:sp>
        <p:nvSpPr>
          <p:cNvPr id="30"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en-US" altLang="ja-JP" sz="2800" b="1" dirty="0">
                <a:solidFill>
                  <a:schemeClr val="bg1"/>
                </a:solidFill>
                <a:latin typeface="+mn-lt"/>
              </a:rPr>
              <a:t>TVML</a:t>
            </a:r>
            <a:r>
              <a:rPr lang="ja-JP" altLang="en-US" sz="2800" b="1" dirty="0">
                <a:solidFill>
                  <a:schemeClr val="bg1"/>
                </a:solidFill>
                <a:latin typeface="+mn-lt"/>
              </a:rPr>
              <a:t>配布（</a:t>
            </a:r>
            <a:r>
              <a:rPr lang="en-US" altLang="ja-JP" sz="2800" b="1" dirty="0">
                <a:solidFill>
                  <a:schemeClr val="bg1"/>
                </a:solidFill>
                <a:latin typeface="+mn-lt"/>
              </a:rPr>
              <a:t>Unity</a:t>
            </a:r>
            <a:r>
              <a:rPr lang="ja-JP" altLang="en-US" sz="2800" b="1" dirty="0">
                <a:solidFill>
                  <a:schemeClr val="bg1"/>
                </a:solidFill>
                <a:latin typeface="+mn-lt"/>
              </a:rPr>
              <a:t>ベース）</a:t>
            </a:r>
            <a:endParaRPr lang="en-US" altLang="ja-JP" sz="2800" b="1" dirty="0">
              <a:solidFill>
                <a:schemeClr val="bg1"/>
              </a:solidFill>
              <a:latin typeface="+mn-lt"/>
            </a:endParaRPr>
          </a:p>
        </p:txBody>
      </p:sp>
      <p:sp>
        <p:nvSpPr>
          <p:cNvPr id="2" name="Rectangle 1">
            <a:hlinkClick r:id="rId2"/>
            <a:extLst>
              <a:ext uri="{FF2B5EF4-FFF2-40B4-BE49-F238E27FC236}">
                <a16:creationId xmlns:a16="http://schemas.microsoft.com/office/drawing/2014/main" id="{5121F283-9ED6-4A86-AAE7-A8553DDF48FB}"/>
              </a:ext>
            </a:extLst>
          </p:cNvPr>
          <p:cNvSpPr/>
          <p:nvPr/>
        </p:nvSpPr>
        <p:spPr>
          <a:xfrm>
            <a:off x="2254059" y="1972087"/>
            <a:ext cx="4031873" cy="646331"/>
          </a:xfrm>
          <a:prstGeom prst="rect">
            <a:avLst/>
          </a:prstGeom>
        </p:spPr>
        <p:txBody>
          <a:bodyPr wrap="none">
            <a:spAutoFit/>
          </a:bodyPr>
          <a:lstStyle/>
          <a:p>
            <a:r>
              <a:rPr lang="en-US" altLang="ja-JP" sz="3600" dirty="0"/>
              <a:t>https://tvmllab.com</a:t>
            </a:r>
            <a:endParaRPr lang="ja-JP" altLang="en-US" sz="3600" dirty="0"/>
          </a:p>
        </p:txBody>
      </p:sp>
    </p:spTree>
    <p:extLst>
      <p:ext uri="{BB962C8B-B14F-4D97-AF65-F5344CB8AC3E}">
        <p14:creationId xmlns:p14="http://schemas.microsoft.com/office/powerpoint/2010/main" val="2870268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18E627-75C7-4CD9-A2BC-B0F8ADC49FE9}"/>
              </a:ext>
            </a:extLst>
          </p:cNvPr>
          <p:cNvSpPr/>
          <p:nvPr/>
        </p:nvSpPr>
        <p:spPr bwMode="auto">
          <a:xfrm>
            <a:off x="1541269" y="3742613"/>
            <a:ext cx="1070633" cy="693991"/>
          </a:xfrm>
          <a:prstGeom prst="rect">
            <a:avLst/>
          </a:prstGeom>
          <a:solidFill>
            <a:schemeClr val="bg2">
              <a:lumMod val="90000"/>
            </a:schemeClr>
          </a:solidFill>
          <a:ln w="127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b="0" i="0" u="none" strike="noStrike" cap="none" normalizeH="0" baseline="0">
              <a:ln>
                <a:noFill/>
              </a:ln>
              <a:solidFill>
                <a:schemeClr val="tx1"/>
              </a:solidFill>
              <a:effectLst/>
              <a:latin typeface="+mn-lt"/>
              <a:ea typeface="Arial Unicode MS" pitchFamily="50" charset="-128"/>
              <a:cs typeface="Arial Unicode MS" pitchFamily="50" charset="-128"/>
            </a:endParaRPr>
          </a:p>
        </p:txBody>
      </p:sp>
      <p:sp>
        <p:nvSpPr>
          <p:cNvPr id="10" name="Rectangle 9">
            <a:extLst>
              <a:ext uri="{FF2B5EF4-FFF2-40B4-BE49-F238E27FC236}">
                <a16:creationId xmlns:a16="http://schemas.microsoft.com/office/drawing/2014/main" id="{52FBDC71-6CCC-44C2-A266-4967698357E8}"/>
              </a:ext>
            </a:extLst>
          </p:cNvPr>
          <p:cNvSpPr/>
          <p:nvPr/>
        </p:nvSpPr>
        <p:spPr bwMode="auto">
          <a:xfrm>
            <a:off x="6704165" y="3728343"/>
            <a:ext cx="1061772" cy="675059"/>
          </a:xfrm>
          <a:prstGeom prst="rect">
            <a:avLst/>
          </a:prstGeom>
          <a:solidFill>
            <a:schemeClr val="bg2">
              <a:lumMod val="90000"/>
            </a:schemeClr>
          </a:solidFill>
          <a:ln w="127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b="0" i="0" u="none" strike="noStrike" cap="none" normalizeH="0" baseline="0">
              <a:ln>
                <a:noFill/>
              </a:ln>
              <a:solidFill>
                <a:schemeClr val="tx1"/>
              </a:solidFill>
              <a:effectLst/>
              <a:latin typeface="+mn-lt"/>
              <a:ea typeface="Arial Unicode MS" pitchFamily="50" charset="-128"/>
              <a:cs typeface="Arial Unicode MS" pitchFamily="50" charset="-128"/>
            </a:endParaRPr>
          </a:p>
        </p:txBody>
      </p:sp>
      <p:sp>
        <p:nvSpPr>
          <p:cNvPr id="19" name="Rectangle 18">
            <a:extLst>
              <a:ext uri="{FF2B5EF4-FFF2-40B4-BE49-F238E27FC236}">
                <a16:creationId xmlns:a16="http://schemas.microsoft.com/office/drawing/2014/main" id="{695158A8-D96D-4F4B-A936-5C34E9538F7F}"/>
              </a:ext>
            </a:extLst>
          </p:cNvPr>
          <p:cNvSpPr/>
          <p:nvPr/>
        </p:nvSpPr>
        <p:spPr bwMode="auto">
          <a:xfrm>
            <a:off x="4962562" y="3738300"/>
            <a:ext cx="1070633" cy="684802"/>
          </a:xfrm>
          <a:prstGeom prst="rect">
            <a:avLst/>
          </a:prstGeom>
          <a:solidFill>
            <a:schemeClr val="bg2">
              <a:lumMod val="90000"/>
            </a:schemeClr>
          </a:solidFill>
          <a:ln w="127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b="0" i="0" u="none" strike="noStrike" cap="none" normalizeH="0" baseline="0">
              <a:ln>
                <a:noFill/>
              </a:ln>
              <a:solidFill>
                <a:schemeClr val="tx1"/>
              </a:solidFill>
              <a:effectLst/>
              <a:latin typeface="+mn-lt"/>
              <a:ea typeface="Arial Unicode MS" pitchFamily="50" charset="-128"/>
              <a:cs typeface="Arial Unicode MS" pitchFamily="50" charset="-128"/>
            </a:endParaRPr>
          </a:p>
        </p:txBody>
      </p:sp>
      <p:sp>
        <p:nvSpPr>
          <p:cNvPr id="21" name="Rectangle 20">
            <a:extLst>
              <a:ext uri="{FF2B5EF4-FFF2-40B4-BE49-F238E27FC236}">
                <a16:creationId xmlns:a16="http://schemas.microsoft.com/office/drawing/2014/main" id="{BDA86E0A-5AFC-47B5-9904-D54BC9FB341A}"/>
              </a:ext>
            </a:extLst>
          </p:cNvPr>
          <p:cNvSpPr/>
          <p:nvPr/>
        </p:nvSpPr>
        <p:spPr bwMode="auto">
          <a:xfrm>
            <a:off x="3148389" y="3733728"/>
            <a:ext cx="1070633" cy="1092742"/>
          </a:xfrm>
          <a:prstGeom prst="rect">
            <a:avLst/>
          </a:prstGeom>
          <a:solidFill>
            <a:schemeClr val="bg2">
              <a:lumMod val="90000"/>
            </a:schemeClr>
          </a:solidFill>
          <a:ln w="127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b="0" i="0" u="none" strike="noStrike" cap="none" normalizeH="0" baseline="0">
              <a:ln>
                <a:noFill/>
              </a:ln>
              <a:solidFill>
                <a:schemeClr val="tx1"/>
              </a:solidFill>
              <a:effectLst/>
              <a:latin typeface="+mn-lt"/>
              <a:ea typeface="Arial Unicode MS" pitchFamily="50" charset="-128"/>
              <a:cs typeface="Arial Unicode MS" pitchFamily="50" charset="-128"/>
            </a:endParaRPr>
          </a:p>
        </p:txBody>
      </p:sp>
      <p:sp>
        <p:nvSpPr>
          <p:cNvPr id="24" name="Rectangle 23">
            <a:extLst>
              <a:ext uri="{FF2B5EF4-FFF2-40B4-BE49-F238E27FC236}">
                <a16:creationId xmlns:a16="http://schemas.microsoft.com/office/drawing/2014/main" id="{125D8CD6-C6B5-4731-A371-069A88FE73E6}"/>
              </a:ext>
            </a:extLst>
          </p:cNvPr>
          <p:cNvSpPr/>
          <p:nvPr/>
        </p:nvSpPr>
        <p:spPr bwMode="auto">
          <a:xfrm>
            <a:off x="4965408" y="5150517"/>
            <a:ext cx="1070633" cy="684802"/>
          </a:xfrm>
          <a:prstGeom prst="rect">
            <a:avLst/>
          </a:prstGeom>
          <a:solidFill>
            <a:schemeClr val="bg2">
              <a:lumMod val="90000"/>
            </a:schemeClr>
          </a:solidFill>
          <a:ln w="317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b="0" i="0" u="none" strike="noStrike" cap="none" normalizeH="0" baseline="0">
              <a:ln>
                <a:noFill/>
              </a:ln>
              <a:solidFill>
                <a:schemeClr val="tx1"/>
              </a:solidFill>
              <a:effectLst/>
              <a:latin typeface="+mn-lt"/>
              <a:ea typeface="Arial Unicode MS" pitchFamily="50" charset="-128"/>
              <a:cs typeface="Arial Unicode MS" pitchFamily="50" charset="-128"/>
            </a:endParaRPr>
          </a:p>
        </p:txBody>
      </p:sp>
      <p:sp>
        <p:nvSpPr>
          <p:cNvPr id="33" name="Rectangle 32">
            <a:extLst>
              <a:ext uri="{FF2B5EF4-FFF2-40B4-BE49-F238E27FC236}">
                <a16:creationId xmlns:a16="http://schemas.microsoft.com/office/drawing/2014/main" id="{945960CD-6470-4CAB-A408-19A9090B11EE}"/>
              </a:ext>
            </a:extLst>
          </p:cNvPr>
          <p:cNvSpPr/>
          <p:nvPr/>
        </p:nvSpPr>
        <p:spPr bwMode="auto">
          <a:xfrm>
            <a:off x="6747641" y="5143963"/>
            <a:ext cx="1618593" cy="684802"/>
          </a:xfrm>
          <a:prstGeom prst="rect">
            <a:avLst/>
          </a:prstGeom>
          <a:solidFill>
            <a:schemeClr val="bg2">
              <a:lumMod val="90000"/>
            </a:schemeClr>
          </a:solidFill>
          <a:ln w="317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b="0" i="0" u="none" strike="noStrike" cap="none" normalizeH="0" baseline="0">
              <a:ln>
                <a:noFill/>
              </a:ln>
              <a:solidFill>
                <a:schemeClr val="tx1"/>
              </a:solidFill>
              <a:effectLst/>
              <a:latin typeface="+mn-lt"/>
              <a:ea typeface="Arial Unicode MS" pitchFamily="50" charset="-128"/>
              <a:cs typeface="Arial Unicode MS" pitchFamily="50" charset="-128"/>
            </a:endParaRPr>
          </a:p>
        </p:txBody>
      </p:sp>
      <p:sp>
        <p:nvSpPr>
          <p:cNvPr id="17" name="Text Box 19">
            <a:extLst>
              <a:ext uri="{FF2B5EF4-FFF2-40B4-BE49-F238E27FC236}">
                <a16:creationId xmlns:a16="http://schemas.microsoft.com/office/drawing/2014/main" id="{43272B4C-0980-4F9B-B279-954A3A4CEE79}"/>
              </a:ext>
            </a:extLst>
          </p:cNvPr>
          <p:cNvSpPr txBox="1">
            <a:spLocks noChangeArrowheads="1"/>
          </p:cNvSpPr>
          <p:nvPr/>
        </p:nvSpPr>
        <p:spPr bwMode="auto">
          <a:xfrm>
            <a:off x="211853" y="1636487"/>
            <a:ext cx="256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dirty="0">
                <a:latin typeface="+mn-lt"/>
              </a:rPr>
              <a:t>Web page</a:t>
            </a:r>
            <a:r>
              <a:rPr lang="ja-JP" altLang="en-US" dirty="0">
                <a:latin typeface="+mn-lt"/>
              </a:rPr>
              <a:t> </a:t>
            </a:r>
            <a:r>
              <a:rPr lang="en-US" altLang="ja-JP" dirty="0">
                <a:latin typeface="+mn-lt"/>
              </a:rPr>
              <a:t>(</a:t>
            </a:r>
            <a:r>
              <a:rPr lang="en-US" altLang="ja-JP" dirty="0" err="1">
                <a:latin typeface="+mn-lt"/>
              </a:rPr>
              <a:t>Wordpress</a:t>
            </a:r>
            <a:r>
              <a:rPr lang="en-US" altLang="ja-JP" dirty="0">
                <a:latin typeface="+mn-lt"/>
              </a:rPr>
              <a:t>)</a:t>
            </a:r>
            <a:endParaRPr lang="ja-JP" altLang="en-US" dirty="0">
              <a:latin typeface="+mn-lt"/>
            </a:endParaRPr>
          </a:p>
        </p:txBody>
      </p:sp>
      <p:sp>
        <p:nvSpPr>
          <p:cNvPr id="18" name="Text Box 19">
            <a:extLst>
              <a:ext uri="{FF2B5EF4-FFF2-40B4-BE49-F238E27FC236}">
                <a16:creationId xmlns:a16="http://schemas.microsoft.com/office/drawing/2014/main" id="{FE4CF3B1-F951-4CF6-9F95-1CBAF1F15BA0}"/>
              </a:ext>
            </a:extLst>
          </p:cNvPr>
          <p:cNvSpPr txBox="1">
            <a:spLocks noChangeArrowheads="1"/>
          </p:cNvSpPr>
          <p:nvPr/>
        </p:nvSpPr>
        <p:spPr bwMode="auto">
          <a:xfrm>
            <a:off x="6773945" y="1691609"/>
            <a:ext cx="1595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dirty="0">
                <a:latin typeface="+mn-lt"/>
              </a:rPr>
              <a:t>CG animation</a:t>
            </a:r>
            <a:endParaRPr lang="ja-JP" altLang="en-US" dirty="0">
              <a:latin typeface="+mn-lt"/>
            </a:endParaRPr>
          </a:p>
        </p:txBody>
      </p:sp>
      <p:sp>
        <p:nvSpPr>
          <p:cNvPr id="3" name="Line 7">
            <a:extLst>
              <a:ext uri="{FF2B5EF4-FFF2-40B4-BE49-F238E27FC236}">
                <a16:creationId xmlns:a16="http://schemas.microsoft.com/office/drawing/2014/main" id="{64DD0803-9784-4446-A78A-F286E2E97778}"/>
              </a:ext>
            </a:extLst>
          </p:cNvPr>
          <p:cNvSpPr>
            <a:spLocks noChangeShapeType="1"/>
          </p:cNvSpPr>
          <p:nvPr/>
        </p:nvSpPr>
        <p:spPr bwMode="auto">
          <a:xfrm flipH="1">
            <a:off x="1186781" y="4091802"/>
            <a:ext cx="96255" cy="705766"/>
          </a:xfrm>
          <a:prstGeom prst="line">
            <a:avLst/>
          </a:prstGeom>
          <a:noFill/>
          <a:ln w="9525" cap="flat" cmpd="sng">
            <a:solidFill>
              <a:schemeClr val="tx1">
                <a:lumMod val="50000"/>
                <a:lumOff val="50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n-lt"/>
            </a:endParaRPr>
          </a:p>
        </p:txBody>
      </p:sp>
      <p:sp>
        <p:nvSpPr>
          <p:cNvPr id="4" name="Line 8">
            <a:extLst>
              <a:ext uri="{FF2B5EF4-FFF2-40B4-BE49-F238E27FC236}">
                <a16:creationId xmlns:a16="http://schemas.microsoft.com/office/drawing/2014/main" id="{CD3C9083-9D84-430F-A092-62ABCFEAA014}"/>
              </a:ext>
            </a:extLst>
          </p:cNvPr>
          <p:cNvSpPr>
            <a:spLocks noChangeShapeType="1"/>
          </p:cNvSpPr>
          <p:nvPr/>
        </p:nvSpPr>
        <p:spPr bwMode="auto">
          <a:xfrm>
            <a:off x="2792686" y="4128168"/>
            <a:ext cx="0" cy="934006"/>
          </a:xfrm>
          <a:prstGeom prst="line">
            <a:avLst/>
          </a:prstGeom>
          <a:noFill/>
          <a:ln w="9525" cap="flat" cmpd="sng">
            <a:solidFill>
              <a:schemeClr val="tx1">
                <a:lumMod val="50000"/>
                <a:lumOff val="50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n-lt"/>
            </a:endParaRPr>
          </a:p>
        </p:txBody>
      </p:sp>
      <p:sp>
        <p:nvSpPr>
          <p:cNvPr id="5" name="Line 15">
            <a:extLst>
              <a:ext uri="{FF2B5EF4-FFF2-40B4-BE49-F238E27FC236}">
                <a16:creationId xmlns:a16="http://schemas.microsoft.com/office/drawing/2014/main" id="{4E209283-752E-49DD-A352-5E6FC1EB1512}"/>
              </a:ext>
            </a:extLst>
          </p:cNvPr>
          <p:cNvSpPr>
            <a:spLocks noChangeShapeType="1"/>
          </p:cNvSpPr>
          <p:nvPr/>
        </p:nvSpPr>
        <p:spPr bwMode="auto">
          <a:xfrm>
            <a:off x="6363534" y="4038956"/>
            <a:ext cx="4" cy="691874"/>
          </a:xfrm>
          <a:prstGeom prst="line">
            <a:avLst/>
          </a:prstGeom>
          <a:noFill/>
          <a:ln w="9525" cap="flat" cmpd="sng">
            <a:solidFill>
              <a:schemeClr val="tx1">
                <a:lumMod val="50000"/>
                <a:lumOff val="50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n-lt"/>
            </a:endParaRPr>
          </a:p>
        </p:txBody>
      </p:sp>
      <p:sp>
        <p:nvSpPr>
          <p:cNvPr id="6" name="Text Box 19">
            <a:extLst>
              <a:ext uri="{FF2B5EF4-FFF2-40B4-BE49-F238E27FC236}">
                <a16:creationId xmlns:a16="http://schemas.microsoft.com/office/drawing/2014/main" id="{18CB42B5-BF0D-4C32-9A10-B442E62EE2F8}"/>
              </a:ext>
            </a:extLst>
          </p:cNvPr>
          <p:cNvSpPr txBox="1">
            <a:spLocks noChangeArrowheads="1"/>
          </p:cNvSpPr>
          <p:nvPr/>
        </p:nvSpPr>
        <p:spPr bwMode="auto">
          <a:xfrm>
            <a:off x="889410" y="4694801"/>
            <a:ext cx="7425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latin typeface="+mn-lt"/>
              </a:rPr>
              <a:t>HTML</a:t>
            </a:r>
          </a:p>
        </p:txBody>
      </p:sp>
      <p:sp>
        <p:nvSpPr>
          <p:cNvPr id="7" name="Text Box 21">
            <a:extLst>
              <a:ext uri="{FF2B5EF4-FFF2-40B4-BE49-F238E27FC236}">
                <a16:creationId xmlns:a16="http://schemas.microsoft.com/office/drawing/2014/main" id="{6B3429CA-2FC5-4C36-AFD7-C0824604C0D5}"/>
              </a:ext>
            </a:extLst>
          </p:cNvPr>
          <p:cNvSpPr txBox="1">
            <a:spLocks noChangeArrowheads="1"/>
          </p:cNvSpPr>
          <p:nvPr/>
        </p:nvSpPr>
        <p:spPr bwMode="auto">
          <a:xfrm>
            <a:off x="5809544" y="4633140"/>
            <a:ext cx="127188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ja-JP" altLang="en-US" sz="1600" dirty="0">
                <a:latin typeface="+mn-lt"/>
              </a:rPr>
              <a:t>TVML </a:t>
            </a:r>
            <a:r>
              <a:rPr lang="en-US" altLang="ja-JP" sz="1600" dirty="0">
                <a:latin typeface="+mn-lt"/>
              </a:rPr>
              <a:t>script</a:t>
            </a:r>
            <a:endParaRPr lang="ja-JP" altLang="en-US" sz="1600" dirty="0">
              <a:latin typeface="+mn-lt"/>
            </a:endParaRPr>
          </a:p>
        </p:txBody>
      </p:sp>
      <p:sp>
        <p:nvSpPr>
          <p:cNvPr id="8" name="Rectangle 7">
            <a:extLst>
              <a:ext uri="{FF2B5EF4-FFF2-40B4-BE49-F238E27FC236}">
                <a16:creationId xmlns:a16="http://schemas.microsoft.com/office/drawing/2014/main" id="{A0FC020F-961D-4B37-8752-1DBE97532021}"/>
              </a:ext>
            </a:extLst>
          </p:cNvPr>
          <p:cNvSpPr/>
          <p:nvPr/>
        </p:nvSpPr>
        <p:spPr>
          <a:xfrm>
            <a:off x="1557561" y="3756184"/>
            <a:ext cx="1056700" cy="778276"/>
          </a:xfrm>
          <a:prstGeom prst="rect">
            <a:avLst/>
          </a:prstGeom>
        </p:spPr>
        <p:txBody>
          <a:bodyPr wrap="none">
            <a:spAutoFit/>
          </a:bodyPr>
          <a:lstStyle/>
          <a:p>
            <a:pPr algn="ctr" eaLnBrk="1" hangingPunct="1"/>
            <a:r>
              <a:rPr lang="en-US" altLang="ja-JP" dirty="0">
                <a:latin typeface="+mn-lt"/>
                <a:cs typeface="Arial" panose="020B0604020202020204" pitchFamily="34" charset="0"/>
              </a:rPr>
              <a:t>Web </a:t>
            </a:r>
            <a:br>
              <a:rPr lang="en-US" altLang="ja-JP" dirty="0">
                <a:latin typeface="+mn-lt"/>
                <a:cs typeface="Arial" panose="020B0604020202020204" pitchFamily="34" charset="0"/>
              </a:rPr>
            </a:br>
            <a:r>
              <a:rPr lang="en-US" altLang="ja-JP" dirty="0">
                <a:latin typeface="+mn-lt"/>
                <a:cs typeface="Arial" panose="020B0604020202020204" pitchFamily="34" charset="0"/>
              </a:rPr>
              <a:t>scraping</a:t>
            </a:r>
          </a:p>
        </p:txBody>
      </p:sp>
      <p:sp>
        <p:nvSpPr>
          <p:cNvPr id="11" name="Line 7">
            <a:extLst>
              <a:ext uri="{FF2B5EF4-FFF2-40B4-BE49-F238E27FC236}">
                <a16:creationId xmlns:a16="http://schemas.microsoft.com/office/drawing/2014/main" id="{74DD3BB4-AFD5-4771-808D-72EDEE521253}"/>
              </a:ext>
            </a:extLst>
          </p:cNvPr>
          <p:cNvSpPr>
            <a:spLocks noChangeShapeType="1"/>
          </p:cNvSpPr>
          <p:nvPr/>
        </p:nvSpPr>
        <p:spPr bwMode="auto">
          <a:xfrm flipV="1">
            <a:off x="2615238" y="4004859"/>
            <a:ext cx="533151" cy="0"/>
          </a:xfrm>
          <a:prstGeom prst="line">
            <a:avLst/>
          </a:prstGeom>
          <a:noFill/>
          <a:ln w="19050" cmpd="sng">
            <a:solidFill>
              <a:srgbClr val="000000"/>
            </a:solidFill>
            <a:round/>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12" name="Line 7">
            <a:extLst>
              <a:ext uri="{FF2B5EF4-FFF2-40B4-BE49-F238E27FC236}">
                <a16:creationId xmlns:a16="http://schemas.microsoft.com/office/drawing/2014/main" id="{5DBA4A80-192C-49AB-BB76-D91D39C9367A}"/>
              </a:ext>
            </a:extLst>
          </p:cNvPr>
          <p:cNvSpPr>
            <a:spLocks noChangeShapeType="1"/>
          </p:cNvSpPr>
          <p:nvPr/>
        </p:nvSpPr>
        <p:spPr bwMode="auto">
          <a:xfrm flipV="1">
            <a:off x="6048983" y="4000546"/>
            <a:ext cx="646154" cy="0"/>
          </a:xfrm>
          <a:prstGeom prst="line">
            <a:avLst/>
          </a:prstGeom>
          <a:noFill/>
          <a:ln w="19050" cmpd="sng">
            <a:solidFill>
              <a:srgbClr val="000000"/>
            </a:solidFill>
            <a:round/>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13" name="Rectangle 12">
            <a:extLst>
              <a:ext uri="{FF2B5EF4-FFF2-40B4-BE49-F238E27FC236}">
                <a16:creationId xmlns:a16="http://schemas.microsoft.com/office/drawing/2014/main" id="{780FACAE-6CDA-48C3-88DA-240E8654D6C9}"/>
              </a:ext>
            </a:extLst>
          </p:cNvPr>
          <p:cNvSpPr/>
          <p:nvPr/>
        </p:nvSpPr>
        <p:spPr>
          <a:xfrm>
            <a:off x="4982360" y="3751872"/>
            <a:ext cx="995786" cy="646331"/>
          </a:xfrm>
          <a:prstGeom prst="rect">
            <a:avLst/>
          </a:prstGeom>
        </p:spPr>
        <p:txBody>
          <a:bodyPr wrap="none">
            <a:spAutoFit/>
          </a:bodyPr>
          <a:lstStyle/>
          <a:p>
            <a:pPr algn="ctr" eaLnBrk="1" hangingPunct="1"/>
            <a:r>
              <a:rPr lang="ja-JP" altLang="en-US" dirty="0">
                <a:latin typeface="+mn-lt"/>
              </a:rPr>
              <a:t>演出</a:t>
            </a:r>
            <a:endParaRPr lang="en-US" altLang="ja-JP" dirty="0">
              <a:latin typeface="+mn-lt"/>
            </a:endParaRPr>
          </a:p>
          <a:p>
            <a:pPr algn="ctr" eaLnBrk="1" hangingPunct="1"/>
            <a:r>
              <a:rPr lang="ja-JP" altLang="en-US" dirty="0">
                <a:latin typeface="+mn-lt"/>
              </a:rPr>
              <a:t>エンジン</a:t>
            </a:r>
            <a:endParaRPr lang="en-US" altLang="ja-JP" dirty="0">
              <a:latin typeface="+mn-lt"/>
            </a:endParaRPr>
          </a:p>
        </p:txBody>
      </p:sp>
      <p:sp>
        <p:nvSpPr>
          <p:cNvPr id="14" name="Line 7">
            <a:extLst>
              <a:ext uri="{FF2B5EF4-FFF2-40B4-BE49-F238E27FC236}">
                <a16:creationId xmlns:a16="http://schemas.microsoft.com/office/drawing/2014/main" id="{A368D427-6228-47E4-B720-5E560EFDC2AD}"/>
              </a:ext>
            </a:extLst>
          </p:cNvPr>
          <p:cNvSpPr>
            <a:spLocks noChangeShapeType="1"/>
          </p:cNvSpPr>
          <p:nvPr/>
        </p:nvSpPr>
        <p:spPr bwMode="auto">
          <a:xfrm>
            <a:off x="852986" y="4010874"/>
            <a:ext cx="668538" cy="0"/>
          </a:xfrm>
          <a:prstGeom prst="line">
            <a:avLst/>
          </a:prstGeom>
          <a:noFill/>
          <a:ln w="19050" cmpd="sng">
            <a:solidFill>
              <a:srgbClr val="000000"/>
            </a:solidFill>
            <a:round/>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15" name="Line 7">
            <a:extLst>
              <a:ext uri="{FF2B5EF4-FFF2-40B4-BE49-F238E27FC236}">
                <a16:creationId xmlns:a16="http://schemas.microsoft.com/office/drawing/2014/main" id="{11637170-7F8D-4ABA-906C-C5617E99C374}"/>
              </a:ext>
            </a:extLst>
          </p:cNvPr>
          <p:cNvSpPr>
            <a:spLocks noChangeShapeType="1"/>
          </p:cNvSpPr>
          <p:nvPr/>
        </p:nvSpPr>
        <p:spPr bwMode="auto">
          <a:xfrm flipV="1">
            <a:off x="7297632" y="3277847"/>
            <a:ext cx="0" cy="440763"/>
          </a:xfrm>
          <a:prstGeom prst="line">
            <a:avLst/>
          </a:prstGeom>
          <a:noFill/>
          <a:ln w="19050" cmpd="sng">
            <a:solidFill>
              <a:srgbClr val="00000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16" name="Line 7">
            <a:extLst>
              <a:ext uri="{FF2B5EF4-FFF2-40B4-BE49-F238E27FC236}">
                <a16:creationId xmlns:a16="http://schemas.microsoft.com/office/drawing/2014/main" id="{E124D4F1-2F03-4633-9A78-D39427092006}"/>
              </a:ext>
            </a:extLst>
          </p:cNvPr>
          <p:cNvSpPr>
            <a:spLocks noChangeShapeType="1"/>
          </p:cNvSpPr>
          <p:nvPr/>
        </p:nvSpPr>
        <p:spPr bwMode="auto">
          <a:xfrm>
            <a:off x="852984" y="3286661"/>
            <a:ext cx="0" cy="731596"/>
          </a:xfrm>
          <a:prstGeom prst="line">
            <a:avLst/>
          </a:prstGeom>
          <a:noFill/>
          <a:ln w="19050" cmpd="sng">
            <a:solidFill>
              <a:srgbClr val="000000"/>
            </a:solidFill>
            <a:round/>
            <a:headEnd type="none"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22" name="Rectangle 21">
            <a:extLst>
              <a:ext uri="{FF2B5EF4-FFF2-40B4-BE49-F238E27FC236}">
                <a16:creationId xmlns:a16="http://schemas.microsoft.com/office/drawing/2014/main" id="{EA79BAD7-A790-4582-924A-251986EB798E}"/>
              </a:ext>
            </a:extLst>
          </p:cNvPr>
          <p:cNvSpPr/>
          <p:nvPr/>
        </p:nvSpPr>
        <p:spPr>
          <a:xfrm>
            <a:off x="3203333" y="3815884"/>
            <a:ext cx="1005403" cy="584775"/>
          </a:xfrm>
          <a:prstGeom prst="rect">
            <a:avLst/>
          </a:prstGeom>
        </p:spPr>
        <p:txBody>
          <a:bodyPr wrap="none">
            <a:spAutoFit/>
          </a:bodyPr>
          <a:lstStyle/>
          <a:p>
            <a:pPr algn="ctr" eaLnBrk="1" hangingPunct="1"/>
            <a:r>
              <a:rPr lang="ja-JP" altLang="en-US" sz="1600" dirty="0">
                <a:latin typeface="+mn-lt"/>
                <a:cs typeface="Arial" panose="020B0604020202020204" pitchFamily="34" charset="0"/>
              </a:rPr>
              <a:t>自然言語</a:t>
            </a:r>
            <a:endParaRPr lang="en-US" altLang="ja-JP" sz="1600" dirty="0">
              <a:latin typeface="+mn-lt"/>
              <a:cs typeface="Arial" panose="020B0604020202020204" pitchFamily="34" charset="0"/>
            </a:endParaRPr>
          </a:p>
          <a:p>
            <a:pPr algn="ctr" eaLnBrk="1" hangingPunct="1"/>
            <a:r>
              <a:rPr lang="ja-JP" altLang="en-US" sz="1600" dirty="0">
                <a:latin typeface="+mn-lt"/>
                <a:cs typeface="Arial" panose="020B0604020202020204" pitchFamily="34" charset="0"/>
              </a:rPr>
              <a:t>処理</a:t>
            </a:r>
            <a:endParaRPr lang="en-US" altLang="ja-JP" sz="1600" dirty="0">
              <a:latin typeface="+mn-lt"/>
              <a:cs typeface="Arial" panose="020B0604020202020204" pitchFamily="34" charset="0"/>
            </a:endParaRPr>
          </a:p>
        </p:txBody>
      </p:sp>
      <p:sp>
        <p:nvSpPr>
          <p:cNvPr id="23" name="Rectangle 22">
            <a:extLst>
              <a:ext uri="{FF2B5EF4-FFF2-40B4-BE49-F238E27FC236}">
                <a16:creationId xmlns:a16="http://schemas.microsoft.com/office/drawing/2014/main" id="{94A878F6-B6BD-4281-AF6C-27AD8C4DA4F5}"/>
              </a:ext>
            </a:extLst>
          </p:cNvPr>
          <p:cNvSpPr/>
          <p:nvPr/>
        </p:nvSpPr>
        <p:spPr>
          <a:xfrm>
            <a:off x="5004897" y="5154598"/>
            <a:ext cx="1018227" cy="646331"/>
          </a:xfrm>
          <a:prstGeom prst="rect">
            <a:avLst/>
          </a:prstGeom>
        </p:spPr>
        <p:txBody>
          <a:bodyPr wrap="none">
            <a:spAutoFit/>
          </a:bodyPr>
          <a:lstStyle/>
          <a:p>
            <a:pPr algn="ctr" eaLnBrk="1" hangingPunct="1"/>
            <a:r>
              <a:rPr lang="ja-JP" altLang="en-US" dirty="0">
                <a:latin typeface="+mn-lt"/>
              </a:rPr>
              <a:t>演出</a:t>
            </a:r>
            <a:endParaRPr lang="en-US" altLang="ja-JP" dirty="0">
              <a:latin typeface="+mn-lt"/>
            </a:endParaRPr>
          </a:p>
          <a:p>
            <a:pPr algn="ctr" eaLnBrk="1" hangingPunct="1"/>
            <a:r>
              <a:rPr lang="ja-JP" altLang="en-US" dirty="0">
                <a:latin typeface="+mn-lt"/>
              </a:rPr>
              <a:t>ﾃﾝﾌﾟﾚｰﾄ</a:t>
            </a:r>
            <a:endParaRPr lang="en-US" altLang="ja-JP" dirty="0">
              <a:latin typeface="+mn-lt"/>
            </a:endParaRPr>
          </a:p>
        </p:txBody>
      </p:sp>
      <p:sp>
        <p:nvSpPr>
          <p:cNvPr id="25" name="Rectangle 24">
            <a:extLst>
              <a:ext uri="{FF2B5EF4-FFF2-40B4-BE49-F238E27FC236}">
                <a16:creationId xmlns:a16="http://schemas.microsoft.com/office/drawing/2014/main" id="{4737BE34-39BC-44F9-8AE9-40BE9A6B8C0D}"/>
              </a:ext>
            </a:extLst>
          </p:cNvPr>
          <p:cNvSpPr/>
          <p:nvPr/>
        </p:nvSpPr>
        <p:spPr>
          <a:xfrm>
            <a:off x="6754811" y="3721544"/>
            <a:ext cx="995786" cy="646331"/>
          </a:xfrm>
          <a:prstGeom prst="rect">
            <a:avLst/>
          </a:prstGeom>
        </p:spPr>
        <p:txBody>
          <a:bodyPr wrap="none">
            <a:spAutoFit/>
          </a:bodyPr>
          <a:lstStyle/>
          <a:p>
            <a:pPr algn="ctr" eaLnBrk="1" hangingPunct="1"/>
            <a:r>
              <a:rPr lang="en-US" altLang="ja-JP" dirty="0" err="1">
                <a:latin typeface="+mn-lt"/>
              </a:rPr>
              <a:t>TVML</a:t>
            </a:r>
            <a:endParaRPr lang="en-US" altLang="ja-JP" dirty="0">
              <a:latin typeface="+mn-lt"/>
            </a:endParaRPr>
          </a:p>
          <a:p>
            <a:pPr algn="ctr" eaLnBrk="1" hangingPunct="1"/>
            <a:r>
              <a:rPr lang="ja-JP" altLang="en-US" dirty="0">
                <a:latin typeface="+mn-lt"/>
              </a:rPr>
              <a:t>エンジン</a:t>
            </a:r>
            <a:endParaRPr lang="en-US" altLang="ja-JP" dirty="0">
              <a:latin typeface="+mn-lt"/>
            </a:endParaRPr>
          </a:p>
        </p:txBody>
      </p:sp>
      <p:sp>
        <p:nvSpPr>
          <p:cNvPr id="26" name="Text Box 19">
            <a:extLst>
              <a:ext uri="{FF2B5EF4-FFF2-40B4-BE49-F238E27FC236}">
                <a16:creationId xmlns:a16="http://schemas.microsoft.com/office/drawing/2014/main" id="{FE866C0E-A5F6-4268-BE50-C8742D764179}"/>
              </a:ext>
            </a:extLst>
          </p:cNvPr>
          <p:cNvSpPr txBox="1">
            <a:spLocks noChangeArrowheads="1"/>
          </p:cNvSpPr>
          <p:nvPr/>
        </p:nvSpPr>
        <p:spPr bwMode="auto">
          <a:xfrm>
            <a:off x="1800068" y="4937347"/>
            <a:ext cx="12939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latin typeface="+mn-lt"/>
              </a:rPr>
              <a:t>テキスト情報</a:t>
            </a:r>
          </a:p>
        </p:txBody>
      </p:sp>
      <p:sp>
        <p:nvSpPr>
          <p:cNvPr id="27" name="Line 8">
            <a:extLst>
              <a:ext uri="{FF2B5EF4-FFF2-40B4-BE49-F238E27FC236}">
                <a16:creationId xmlns:a16="http://schemas.microsoft.com/office/drawing/2014/main" id="{DFC5140A-1A3F-4867-93D8-3672D3036DC3}"/>
              </a:ext>
            </a:extLst>
          </p:cNvPr>
          <p:cNvSpPr>
            <a:spLocks noChangeShapeType="1"/>
          </p:cNvSpPr>
          <p:nvPr/>
        </p:nvSpPr>
        <p:spPr bwMode="auto">
          <a:xfrm>
            <a:off x="3683705" y="4846979"/>
            <a:ext cx="0" cy="594554"/>
          </a:xfrm>
          <a:prstGeom prst="line">
            <a:avLst/>
          </a:prstGeom>
          <a:noFill/>
          <a:ln w="9525" cap="flat" cmpd="sng">
            <a:solidFill>
              <a:schemeClr val="tx1">
                <a:lumMod val="50000"/>
                <a:lumOff val="50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n-lt"/>
            </a:endParaRPr>
          </a:p>
        </p:txBody>
      </p:sp>
      <p:sp>
        <p:nvSpPr>
          <p:cNvPr id="28" name="Text Box 19">
            <a:extLst>
              <a:ext uri="{FF2B5EF4-FFF2-40B4-BE49-F238E27FC236}">
                <a16:creationId xmlns:a16="http://schemas.microsoft.com/office/drawing/2014/main" id="{3BF2C188-0DC0-4CD3-A031-75FD1544D3E3}"/>
              </a:ext>
            </a:extLst>
          </p:cNvPr>
          <p:cNvSpPr txBox="1">
            <a:spLocks noChangeArrowheads="1"/>
          </p:cNvSpPr>
          <p:nvPr/>
        </p:nvSpPr>
        <p:spPr bwMode="auto">
          <a:xfrm>
            <a:off x="3386187" y="5425996"/>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latin typeface="+mn-lt"/>
              </a:rPr>
              <a:t>要約</a:t>
            </a:r>
            <a:endParaRPr lang="en-US" altLang="ja-JP" sz="1600" dirty="0">
              <a:latin typeface="+mn-lt"/>
            </a:endParaRPr>
          </a:p>
        </p:txBody>
      </p:sp>
      <p:sp>
        <p:nvSpPr>
          <p:cNvPr id="29" name="Line 8">
            <a:extLst>
              <a:ext uri="{FF2B5EF4-FFF2-40B4-BE49-F238E27FC236}">
                <a16:creationId xmlns:a16="http://schemas.microsoft.com/office/drawing/2014/main" id="{2E2BBE53-66B9-42E5-A14A-799D42023CC6}"/>
              </a:ext>
            </a:extLst>
          </p:cNvPr>
          <p:cNvSpPr>
            <a:spLocks noChangeShapeType="1"/>
          </p:cNvSpPr>
          <p:nvPr/>
        </p:nvSpPr>
        <p:spPr bwMode="auto">
          <a:xfrm>
            <a:off x="4569405" y="4062038"/>
            <a:ext cx="5488" cy="632202"/>
          </a:xfrm>
          <a:prstGeom prst="line">
            <a:avLst/>
          </a:prstGeom>
          <a:noFill/>
          <a:ln w="9525" cap="flat" cmpd="sng">
            <a:solidFill>
              <a:schemeClr val="tx1">
                <a:lumMod val="50000"/>
                <a:lumOff val="50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latin typeface="+mn-lt"/>
            </a:endParaRPr>
          </a:p>
        </p:txBody>
      </p:sp>
      <p:sp>
        <p:nvSpPr>
          <p:cNvPr id="30" name="Text Box 19">
            <a:extLst>
              <a:ext uri="{FF2B5EF4-FFF2-40B4-BE49-F238E27FC236}">
                <a16:creationId xmlns:a16="http://schemas.microsoft.com/office/drawing/2014/main" id="{ADDA93AF-6084-4DA2-82DB-B059D97327C3}"/>
              </a:ext>
            </a:extLst>
          </p:cNvPr>
          <p:cNvSpPr txBox="1">
            <a:spLocks noChangeArrowheads="1"/>
          </p:cNvSpPr>
          <p:nvPr/>
        </p:nvSpPr>
        <p:spPr bwMode="auto">
          <a:xfrm>
            <a:off x="4286800" y="4676014"/>
            <a:ext cx="11468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dirty="0">
                <a:latin typeface="+mn-lt"/>
              </a:rPr>
              <a:t>XML script</a:t>
            </a:r>
          </a:p>
        </p:txBody>
      </p:sp>
      <p:sp>
        <p:nvSpPr>
          <p:cNvPr id="31" name="Line 7">
            <a:extLst>
              <a:ext uri="{FF2B5EF4-FFF2-40B4-BE49-F238E27FC236}">
                <a16:creationId xmlns:a16="http://schemas.microsoft.com/office/drawing/2014/main" id="{F975388C-1616-4E5F-94F5-10742E99818C}"/>
              </a:ext>
            </a:extLst>
          </p:cNvPr>
          <p:cNvSpPr>
            <a:spLocks noChangeShapeType="1"/>
          </p:cNvSpPr>
          <p:nvPr/>
        </p:nvSpPr>
        <p:spPr bwMode="auto">
          <a:xfrm flipV="1">
            <a:off x="4219022" y="3995878"/>
            <a:ext cx="737297" cy="0"/>
          </a:xfrm>
          <a:prstGeom prst="line">
            <a:avLst/>
          </a:prstGeom>
          <a:noFill/>
          <a:ln w="19050" cmpd="sng">
            <a:solidFill>
              <a:srgbClr val="000000"/>
            </a:solidFill>
            <a:round/>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32" name="Rectangle 31">
            <a:extLst>
              <a:ext uri="{FF2B5EF4-FFF2-40B4-BE49-F238E27FC236}">
                <a16:creationId xmlns:a16="http://schemas.microsoft.com/office/drawing/2014/main" id="{BE9A8F0F-7935-4193-97A8-C7AD0E80B1E3}"/>
              </a:ext>
            </a:extLst>
          </p:cNvPr>
          <p:cNvSpPr/>
          <p:nvPr/>
        </p:nvSpPr>
        <p:spPr>
          <a:xfrm>
            <a:off x="6719545" y="5149562"/>
            <a:ext cx="1659429" cy="584775"/>
          </a:xfrm>
          <a:prstGeom prst="rect">
            <a:avLst/>
          </a:prstGeom>
        </p:spPr>
        <p:txBody>
          <a:bodyPr wrap="none">
            <a:spAutoFit/>
          </a:bodyPr>
          <a:lstStyle/>
          <a:p>
            <a:pPr algn="ctr" eaLnBrk="1" hangingPunct="1"/>
            <a:r>
              <a:rPr lang="en-US" altLang="ja-JP" sz="1600" dirty="0">
                <a:latin typeface="+mn-lt"/>
              </a:rPr>
              <a:t>CG data</a:t>
            </a:r>
          </a:p>
          <a:p>
            <a:pPr algn="ctr" eaLnBrk="1" hangingPunct="1"/>
            <a:r>
              <a:rPr lang="en-US" altLang="ja-JP" sz="1600" dirty="0">
                <a:latin typeface="+mn-lt"/>
              </a:rPr>
              <a:t>Image data, etc.</a:t>
            </a:r>
          </a:p>
        </p:txBody>
      </p:sp>
      <p:sp>
        <p:nvSpPr>
          <p:cNvPr id="34" name="Line 7">
            <a:extLst>
              <a:ext uri="{FF2B5EF4-FFF2-40B4-BE49-F238E27FC236}">
                <a16:creationId xmlns:a16="http://schemas.microsoft.com/office/drawing/2014/main" id="{316F88DF-EBCB-4AEF-AD24-3ADA7159930D}"/>
              </a:ext>
            </a:extLst>
          </p:cNvPr>
          <p:cNvSpPr>
            <a:spLocks noChangeShapeType="1"/>
          </p:cNvSpPr>
          <p:nvPr/>
        </p:nvSpPr>
        <p:spPr bwMode="auto">
          <a:xfrm>
            <a:off x="5526952" y="4423102"/>
            <a:ext cx="0" cy="731596"/>
          </a:xfrm>
          <a:prstGeom prst="line">
            <a:avLst/>
          </a:prstGeom>
          <a:noFill/>
          <a:ln w="19050" cmpd="sng">
            <a:solidFill>
              <a:srgbClr val="000000"/>
            </a:solidFill>
            <a:round/>
            <a:headEnd type="arrow"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35" name="Line 7">
            <a:extLst>
              <a:ext uri="{FF2B5EF4-FFF2-40B4-BE49-F238E27FC236}">
                <a16:creationId xmlns:a16="http://schemas.microsoft.com/office/drawing/2014/main" id="{B849BCFA-BEC3-4294-95CD-F74408BC0BDC}"/>
              </a:ext>
            </a:extLst>
          </p:cNvPr>
          <p:cNvSpPr>
            <a:spLocks noChangeShapeType="1"/>
          </p:cNvSpPr>
          <p:nvPr/>
        </p:nvSpPr>
        <p:spPr bwMode="auto">
          <a:xfrm>
            <a:off x="7291329" y="4408363"/>
            <a:ext cx="0" cy="731596"/>
          </a:xfrm>
          <a:prstGeom prst="line">
            <a:avLst/>
          </a:prstGeom>
          <a:noFill/>
          <a:ln w="19050" cmpd="sng">
            <a:solidFill>
              <a:srgbClr val="000000"/>
            </a:solidFill>
            <a:round/>
            <a:headEnd type="arrow"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graphicFrame>
        <p:nvGraphicFramePr>
          <p:cNvPr id="36" name="Object 35">
            <a:extLst>
              <a:ext uri="{FF2B5EF4-FFF2-40B4-BE49-F238E27FC236}">
                <a16:creationId xmlns:a16="http://schemas.microsoft.com/office/drawing/2014/main" id="{A6A81ED7-FE26-4B7E-8CA3-2089C719161E}"/>
              </a:ext>
            </a:extLst>
          </p:cNvPr>
          <p:cNvGraphicFramePr>
            <a:graphicFrameLocks noChangeAspect="1"/>
          </p:cNvGraphicFramePr>
          <p:nvPr>
            <p:extLst>
              <p:ext uri="{D42A27DB-BD31-4B8C-83A1-F6EECF244321}">
                <p14:modId xmlns:p14="http://schemas.microsoft.com/office/powerpoint/2010/main" val="1180228967"/>
              </p:ext>
            </p:extLst>
          </p:nvPr>
        </p:nvGraphicFramePr>
        <p:xfrm>
          <a:off x="443994" y="2102205"/>
          <a:ext cx="1825434" cy="1212027"/>
        </p:xfrm>
        <a:graphic>
          <a:graphicData uri="http://schemas.openxmlformats.org/presentationml/2006/ole">
            <mc:AlternateContent xmlns:mc="http://schemas.openxmlformats.org/markup-compatibility/2006">
              <mc:Choice xmlns:v="urn:schemas-microsoft-com:vml" Requires="v">
                <p:oleObj name="Image" r:id="rId2" imgW="9866520" imgH="5980680" progId="Photoshop.Image.12">
                  <p:embed/>
                </p:oleObj>
              </mc:Choice>
              <mc:Fallback>
                <p:oleObj name="Image" r:id="rId2" imgW="9866520" imgH="5980680" progId="Photoshop.Image.12">
                  <p:embed/>
                  <p:pic>
                    <p:nvPicPr>
                      <p:cNvPr id="61" name="Object 60">
                        <a:extLst>
                          <a:ext uri="{FF2B5EF4-FFF2-40B4-BE49-F238E27FC236}">
                            <a16:creationId xmlns:a16="http://schemas.microsoft.com/office/drawing/2014/main" id="{7A8EBF41-29B3-495C-BD0A-A48CB0375A8C}"/>
                          </a:ext>
                        </a:extLst>
                      </p:cNvPr>
                      <p:cNvPicPr/>
                      <p:nvPr/>
                    </p:nvPicPr>
                    <p:blipFill>
                      <a:blip r:embed="rId3"/>
                      <a:stretch>
                        <a:fillRect/>
                      </a:stretch>
                    </p:blipFill>
                    <p:spPr>
                      <a:xfrm>
                        <a:off x="443994" y="2102205"/>
                        <a:ext cx="1825434" cy="1212027"/>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07F18F8E-76D5-4F3E-93DF-45D88DB87A53}"/>
              </a:ext>
            </a:extLst>
          </p:cNvPr>
          <p:cNvGraphicFramePr>
            <a:graphicFrameLocks noChangeAspect="1"/>
          </p:cNvGraphicFramePr>
          <p:nvPr>
            <p:extLst>
              <p:ext uri="{D42A27DB-BD31-4B8C-83A1-F6EECF244321}">
                <p14:modId xmlns:p14="http://schemas.microsoft.com/office/powerpoint/2010/main" val="98392574"/>
              </p:ext>
            </p:extLst>
          </p:nvPr>
        </p:nvGraphicFramePr>
        <p:xfrm>
          <a:off x="6639185" y="2127012"/>
          <a:ext cx="1950283" cy="1158152"/>
        </p:xfrm>
        <a:graphic>
          <a:graphicData uri="http://schemas.openxmlformats.org/presentationml/2006/ole">
            <mc:AlternateContent xmlns:mc="http://schemas.openxmlformats.org/markup-compatibility/2006">
              <mc:Choice xmlns:v="urn:schemas-microsoft-com:vml" Requires="v">
                <p:oleObj name="Image" r:id="rId4" imgW="15580800" imgH="8444160" progId="Photoshop.Image.12">
                  <p:embed/>
                </p:oleObj>
              </mc:Choice>
              <mc:Fallback>
                <p:oleObj name="Image" r:id="rId4" imgW="15580800" imgH="8444160" progId="Photoshop.Image.12">
                  <p:embed/>
                  <p:pic>
                    <p:nvPicPr>
                      <p:cNvPr id="62" name="Object 61">
                        <a:extLst>
                          <a:ext uri="{FF2B5EF4-FFF2-40B4-BE49-F238E27FC236}">
                            <a16:creationId xmlns:a16="http://schemas.microsoft.com/office/drawing/2014/main" id="{A2AD4AD7-95DB-489A-BFC0-3DA867F56555}"/>
                          </a:ext>
                        </a:extLst>
                      </p:cNvPr>
                      <p:cNvPicPr/>
                      <p:nvPr/>
                    </p:nvPicPr>
                    <p:blipFill>
                      <a:blip r:embed="rId5"/>
                      <a:stretch>
                        <a:fillRect/>
                      </a:stretch>
                    </p:blipFill>
                    <p:spPr>
                      <a:xfrm>
                        <a:off x="6639185" y="2127012"/>
                        <a:ext cx="1950283" cy="1158152"/>
                      </a:xfrm>
                      <a:prstGeom prst="rect">
                        <a:avLst/>
                      </a:prstGeom>
                    </p:spPr>
                  </p:pic>
                </p:oleObj>
              </mc:Fallback>
            </mc:AlternateContent>
          </a:graphicData>
        </a:graphic>
      </p:graphicFrame>
      <p:sp>
        <p:nvSpPr>
          <p:cNvPr id="40" name="Rectangle 39">
            <a:extLst>
              <a:ext uri="{FF2B5EF4-FFF2-40B4-BE49-F238E27FC236}">
                <a16:creationId xmlns:a16="http://schemas.microsoft.com/office/drawing/2014/main" id="{8638188E-962A-46C1-8DBC-B4BEF4548093}"/>
              </a:ext>
            </a:extLst>
          </p:cNvPr>
          <p:cNvSpPr/>
          <p:nvPr/>
        </p:nvSpPr>
        <p:spPr>
          <a:xfrm>
            <a:off x="472965" y="2060028"/>
            <a:ext cx="1786758" cy="125073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Rectangle 40">
            <a:extLst>
              <a:ext uri="{FF2B5EF4-FFF2-40B4-BE49-F238E27FC236}">
                <a16:creationId xmlns:a16="http://schemas.microsoft.com/office/drawing/2014/main" id="{86F72A12-624F-429E-88C1-5D2793A2333A}"/>
              </a:ext>
            </a:extLst>
          </p:cNvPr>
          <p:cNvSpPr/>
          <p:nvPr/>
        </p:nvSpPr>
        <p:spPr>
          <a:xfrm>
            <a:off x="96984" y="216843"/>
            <a:ext cx="6442365" cy="523220"/>
          </a:xfrm>
          <a:prstGeom prst="rect">
            <a:avLst/>
          </a:prstGeom>
        </p:spPr>
        <p:txBody>
          <a:bodyPr wrap="square">
            <a:spAutoFit/>
          </a:bodyPr>
          <a:lstStyle/>
          <a:p>
            <a:pPr marL="342900" indent="-342900">
              <a:spcBef>
                <a:spcPct val="20000"/>
              </a:spcBef>
            </a:pPr>
            <a:r>
              <a:rPr lang="en-US" altLang="ja-JP" sz="2800" b="1" dirty="0" err="1">
                <a:solidFill>
                  <a:schemeClr val="bg1"/>
                </a:solidFill>
                <a:latin typeface="+mn-lt"/>
              </a:rPr>
              <a:t>Wordpress</a:t>
            </a:r>
            <a:r>
              <a:rPr lang="ja-JP" altLang="en-US" sz="2800" b="1" dirty="0">
                <a:solidFill>
                  <a:schemeClr val="bg1"/>
                </a:solidFill>
                <a:latin typeface="+mn-lt"/>
              </a:rPr>
              <a:t>ブログからの</a:t>
            </a:r>
            <a:r>
              <a:rPr lang="en-US" altLang="ja-JP" sz="2800" b="1" dirty="0">
                <a:solidFill>
                  <a:schemeClr val="bg1"/>
                </a:solidFill>
                <a:latin typeface="+mn-lt"/>
              </a:rPr>
              <a:t>TV</a:t>
            </a:r>
            <a:r>
              <a:rPr lang="ja-JP" altLang="en-US" sz="2800" b="1" dirty="0">
                <a:solidFill>
                  <a:schemeClr val="bg1"/>
                </a:solidFill>
                <a:latin typeface="+mn-lt"/>
              </a:rPr>
              <a:t>自動生成</a:t>
            </a:r>
            <a:endParaRPr lang="en-US" altLang="ja-JP" sz="2800" b="1" dirty="0">
              <a:solidFill>
                <a:schemeClr val="bg1"/>
              </a:solidFill>
              <a:latin typeface="+mn-lt"/>
            </a:endParaRPr>
          </a:p>
        </p:txBody>
      </p:sp>
      <p:sp>
        <p:nvSpPr>
          <p:cNvPr id="42" name="Text Box 19">
            <a:extLst>
              <a:ext uri="{FF2B5EF4-FFF2-40B4-BE49-F238E27FC236}">
                <a16:creationId xmlns:a16="http://schemas.microsoft.com/office/drawing/2014/main" id="{2636BAA5-0DAB-44E9-A5F1-CAFC5146EDBA}"/>
              </a:ext>
            </a:extLst>
          </p:cNvPr>
          <p:cNvSpPr txBox="1">
            <a:spLocks noChangeArrowheads="1"/>
          </p:cNvSpPr>
          <p:nvPr/>
        </p:nvSpPr>
        <p:spPr bwMode="auto">
          <a:xfrm>
            <a:off x="2283317" y="6420231"/>
            <a:ext cx="48381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latin typeface="+mn-ea"/>
                <a:ea typeface="+mn-ea"/>
              </a:rPr>
              <a:t>東京工科大学とウプサラ大の共同研究　</a:t>
            </a:r>
            <a:r>
              <a:rPr lang="en-US" altLang="ja-JP" sz="1600" dirty="0">
                <a:latin typeface="+mn-ea"/>
                <a:ea typeface="+mn-ea"/>
              </a:rPr>
              <a:t>(2017-2019)</a:t>
            </a:r>
          </a:p>
        </p:txBody>
      </p:sp>
      <p:sp>
        <p:nvSpPr>
          <p:cNvPr id="2" name="四角形: 角を丸くする 1">
            <a:extLst>
              <a:ext uri="{FF2B5EF4-FFF2-40B4-BE49-F238E27FC236}">
                <a16:creationId xmlns:a16="http://schemas.microsoft.com/office/drawing/2014/main" id="{5727FEBF-B059-64B3-8A20-2C44FF716475}"/>
              </a:ext>
            </a:extLst>
          </p:cNvPr>
          <p:cNvSpPr/>
          <p:nvPr/>
        </p:nvSpPr>
        <p:spPr>
          <a:xfrm>
            <a:off x="443994" y="3543769"/>
            <a:ext cx="4308659" cy="2523543"/>
          </a:xfrm>
          <a:prstGeom prst="roundRect">
            <a:avLst/>
          </a:prstGeom>
          <a:noFill/>
          <a:ln>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57DFE5EF-88D7-D90C-54B2-92F83E782E98}"/>
              </a:ext>
            </a:extLst>
          </p:cNvPr>
          <p:cNvSpPr txBox="1"/>
          <p:nvPr/>
        </p:nvSpPr>
        <p:spPr>
          <a:xfrm>
            <a:off x="688073" y="5886337"/>
            <a:ext cx="402674" cy="369332"/>
          </a:xfrm>
          <a:prstGeom prst="rect">
            <a:avLst/>
          </a:prstGeom>
          <a:noFill/>
        </p:spPr>
        <p:txBody>
          <a:bodyPr wrap="none" rtlCol="0">
            <a:spAutoFit/>
          </a:bodyPr>
          <a:lstStyle/>
          <a:p>
            <a:r>
              <a:rPr kumimoji="1" lang="en-US" altLang="ja-JP" dirty="0"/>
              <a:t>AI</a:t>
            </a:r>
            <a:endParaRPr kumimoji="1" lang="ja-JP" altLang="en-US" dirty="0"/>
          </a:p>
        </p:txBody>
      </p:sp>
    </p:spTree>
    <p:extLst>
      <p:ext uri="{BB962C8B-B14F-4D97-AF65-F5344CB8AC3E}">
        <p14:creationId xmlns:p14="http://schemas.microsoft.com/office/powerpoint/2010/main" val="231420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ニューテレビ</a:t>
            </a:r>
            <a:endParaRPr lang="en-US" altLang="ja-JP" sz="2800" b="1" dirty="0">
              <a:solidFill>
                <a:schemeClr val="bg1"/>
              </a:solidFill>
              <a:latin typeface="+mn-lt"/>
            </a:endParaRPr>
          </a:p>
        </p:txBody>
      </p:sp>
      <p:sp>
        <p:nvSpPr>
          <p:cNvPr id="2" name="Flowchart: Delay 75">
            <a:extLst>
              <a:ext uri="{FF2B5EF4-FFF2-40B4-BE49-F238E27FC236}">
                <a16:creationId xmlns:a16="http://schemas.microsoft.com/office/drawing/2014/main" id="{BB3D84FC-73AB-5C4C-BF2D-4D730EBAB223}"/>
              </a:ext>
            </a:extLst>
          </p:cNvPr>
          <p:cNvSpPr/>
          <p:nvPr/>
        </p:nvSpPr>
        <p:spPr bwMode="auto">
          <a:xfrm rot="16200000">
            <a:off x="3666995" y="4010835"/>
            <a:ext cx="638629" cy="900897"/>
          </a:xfrm>
          <a:prstGeom prst="flowChartDelay">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Arial Unicode MS" pitchFamily="50" charset="-128"/>
              <a:cs typeface="Arial Unicode MS" pitchFamily="50" charset="-128"/>
            </a:endParaRPr>
          </a:p>
        </p:txBody>
      </p:sp>
      <p:sp>
        <p:nvSpPr>
          <p:cNvPr id="3" name="Cloud 73">
            <a:extLst>
              <a:ext uri="{FF2B5EF4-FFF2-40B4-BE49-F238E27FC236}">
                <a16:creationId xmlns:a16="http://schemas.microsoft.com/office/drawing/2014/main" id="{6E2315B6-89CB-4D86-1C03-D5AA6745B2A0}"/>
              </a:ext>
            </a:extLst>
          </p:cNvPr>
          <p:cNvSpPr/>
          <p:nvPr/>
        </p:nvSpPr>
        <p:spPr bwMode="auto">
          <a:xfrm>
            <a:off x="2928760" y="2789206"/>
            <a:ext cx="2161141" cy="830250"/>
          </a:xfrm>
          <a:prstGeom prst="cloud">
            <a:avLst/>
          </a:prstGeom>
          <a:solidFill>
            <a:srgbClr val="FFCC66"/>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Arial Unicode MS" pitchFamily="50" charset="-128"/>
              <a:cs typeface="Arial Unicode MS" pitchFamily="50" charset="-128"/>
            </a:endParaRPr>
          </a:p>
        </p:txBody>
      </p:sp>
      <p:sp>
        <p:nvSpPr>
          <p:cNvPr id="4" name="Freeform 30">
            <a:extLst>
              <a:ext uri="{FF2B5EF4-FFF2-40B4-BE49-F238E27FC236}">
                <a16:creationId xmlns:a16="http://schemas.microsoft.com/office/drawing/2014/main" id="{41AB1688-1935-CD15-5E3F-E0702337C1B5}"/>
              </a:ext>
            </a:extLst>
          </p:cNvPr>
          <p:cNvSpPr>
            <a:spLocks/>
          </p:cNvSpPr>
          <p:nvPr/>
        </p:nvSpPr>
        <p:spPr bwMode="auto">
          <a:xfrm rot="6720000">
            <a:off x="5107371" y="4129426"/>
            <a:ext cx="442374" cy="443976"/>
          </a:xfrm>
          <a:custGeom>
            <a:avLst/>
            <a:gdLst>
              <a:gd name="T0" fmla="*/ 0 w 469900"/>
              <a:gd name="T1" fmla="*/ 0 h 470875"/>
              <a:gd name="T2" fmla="*/ 469900 w 469900"/>
              <a:gd name="T3" fmla="*/ 470875 h 470875"/>
            </a:gdLst>
            <a:ahLst/>
            <a:cxnLst/>
            <a:rect l="T0" t="T1" r="T2" b="T3"/>
            <a:pathLst/>
          </a:custGeom>
          <a:solidFill>
            <a:srgbClr val="FF0000"/>
          </a:solidFill>
          <a:ln w="9525">
            <a:noFill/>
            <a:round/>
            <a:headEnd/>
            <a:tailEnd/>
          </a:ln>
        </p:spPr>
        <p:txBody>
          <a:bodyPr wrap="none"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100">
              <a:solidFill>
                <a:schemeClr val="tx1"/>
              </a:solidFill>
              <a:latin typeface="+mn-lt"/>
            </a:endParaRPr>
          </a:p>
        </p:txBody>
      </p:sp>
      <p:sp>
        <p:nvSpPr>
          <p:cNvPr id="5" name="Freeform 35">
            <a:extLst>
              <a:ext uri="{FF2B5EF4-FFF2-40B4-BE49-F238E27FC236}">
                <a16:creationId xmlns:a16="http://schemas.microsoft.com/office/drawing/2014/main" id="{E71464BC-6453-4383-4129-FBFE47170734}"/>
              </a:ext>
            </a:extLst>
          </p:cNvPr>
          <p:cNvSpPr>
            <a:spLocks/>
          </p:cNvSpPr>
          <p:nvPr/>
        </p:nvSpPr>
        <p:spPr bwMode="auto">
          <a:xfrm>
            <a:off x="2716880" y="2770782"/>
            <a:ext cx="2423436" cy="1057850"/>
          </a:xfrm>
          <a:custGeom>
            <a:avLst/>
            <a:gdLst>
              <a:gd name="T0" fmla="*/ 0 w 43200"/>
              <a:gd name="T1" fmla="*/ 0 h 43200"/>
              <a:gd name="T2" fmla="*/ 43200 w 43200"/>
              <a:gd name="T3" fmla="*/ 43200 h 43200"/>
            </a:gdLst>
            <a:ahLst/>
            <a:cxnLst/>
            <a:rect l="T0" t="T1" r="T2" b="T3"/>
            <a:pathLst/>
          </a:custGeom>
          <a:noFill/>
          <a:ln w="19080" cmpd="sng">
            <a:solidFill>
              <a:srgbClr val="525977"/>
            </a:solidFill>
            <a:round/>
            <a:headEnd/>
            <a:tailEnd/>
          </a:ln>
        </p:spPr>
        <p:txBody>
          <a:bodyPr wrap="none"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solidFill>
                <a:schemeClr val="tx1"/>
              </a:solidFill>
              <a:latin typeface="+mn-lt"/>
            </a:endParaRPr>
          </a:p>
        </p:txBody>
      </p:sp>
      <p:pic>
        <p:nvPicPr>
          <p:cNvPr id="6" name="Picture 36">
            <a:extLst>
              <a:ext uri="{FF2B5EF4-FFF2-40B4-BE49-F238E27FC236}">
                <a16:creationId xmlns:a16="http://schemas.microsoft.com/office/drawing/2014/main" id="{35A20DA1-1BB2-F9FD-BDC5-072D8B6DFD78}"/>
              </a:ext>
            </a:extLst>
          </p:cNvPr>
          <p:cNvPicPr>
            <a:picLocks noChangeAspect="1" noChangeArrowheads="1"/>
          </p:cNvPicPr>
          <p:nvPr/>
        </p:nvPicPr>
        <p:blipFill>
          <a:blip r:embed="rId2" cstate="print"/>
          <a:srcRect/>
          <a:stretch>
            <a:fillRect/>
          </a:stretch>
        </p:blipFill>
        <p:spPr bwMode="auto">
          <a:xfrm>
            <a:off x="4319147" y="1624959"/>
            <a:ext cx="344976" cy="267320"/>
          </a:xfrm>
          <a:prstGeom prst="rect">
            <a:avLst/>
          </a:prstGeom>
          <a:noFill/>
          <a:ln w="9525">
            <a:noFill/>
            <a:miter lim="800000"/>
            <a:headEnd/>
            <a:tailEnd/>
          </a:ln>
        </p:spPr>
      </p:pic>
      <p:sp>
        <p:nvSpPr>
          <p:cNvPr id="7" name="AutoShape 42">
            <a:extLst>
              <a:ext uri="{FF2B5EF4-FFF2-40B4-BE49-F238E27FC236}">
                <a16:creationId xmlns:a16="http://schemas.microsoft.com/office/drawing/2014/main" id="{F6254BF6-75C5-063B-F3D3-8B4CC97BB6CA}"/>
              </a:ext>
            </a:extLst>
          </p:cNvPr>
          <p:cNvSpPr>
            <a:spLocks noChangeArrowheads="1"/>
          </p:cNvSpPr>
          <p:nvPr/>
        </p:nvSpPr>
        <p:spPr bwMode="auto">
          <a:xfrm>
            <a:off x="2942427" y="4747193"/>
            <a:ext cx="2031358" cy="1455805"/>
          </a:xfrm>
          <a:prstGeom prst="roundRect">
            <a:avLst>
              <a:gd name="adj" fmla="val 9069"/>
            </a:avLst>
          </a:prstGeom>
          <a:solidFill>
            <a:schemeClr val="accent5">
              <a:lumMod val="60000"/>
              <a:lumOff val="40000"/>
            </a:schemeClr>
          </a:solidFill>
          <a:ln w="19080" cmpd="sng">
            <a:noFill/>
            <a:round/>
            <a:headEnd/>
            <a:tailEnd/>
          </a:ln>
        </p:spPr>
        <p:txBody>
          <a:bodyPr wrap="none"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solidFill>
                <a:schemeClr val="tx1"/>
              </a:solidFill>
              <a:latin typeface="+mn-lt"/>
              <a:ea typeface="ＭＳ Ｐゴシック" pitchFamily="50" charset="-128"/>
              <a:sym typeface="Gill Sans MT" pitchFamily="34" charset="0"/>
            </a:endParaRPr>
          </a:p>
        </p:txBody>
      </p:sp>
      <p:sp>
        <p:nvSpPr>
          <p:cNvPr id="8" name="AutoShape 47">
            <a:extLst>
              <a:ext uri="{FF2B5EF4-FFF2-40B4-BE49-F238E27FC236}">
                <a16:creationId xmlns:a16="http://schemas.microsoft.com/office/drawing/2014/main" id="{F0F536B4-C4CD-7DCC-7872-585D9D065806}"/>
              </a:ext>
            </a:extLst>
          </p:cNvPr>
          <p:cNvSpPr>
            <a:spLocks noChangeShapeType="1"/>
          </p:cNvSpPr>
          <p:nvPr/>
        </p:nvSpPr>
        <p:spPr bwMode="auto">
          <a:xfrm>
            <a:off x="3922186" y="2193774"/>
            <a:ext cx="45719" cy="612880"/>
          </a:xfrm>
          <a:prstGeom prst="straightConnector1">
            <a:avLst/>
          </a:prstGeom>
          <a:noFill/>
          <a:ln w="9360" cmpd="sng">
            <a:solidFill>
              <a:srgbClr val="727CA3"/>
            </a:solidFill>
            <a:round/>
            <a:headEnd/>
            <a:tailEnd type="triangle" w="lg" len="lg"/>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solidFill>
                <a:schemeClr val="tx1"/>
              </a:solidFill>
              <a:latin typeface="+mn-lt"/>
            </a:endParaRPr>
          </a:p>
        </p:txBody>
      </p:sp>
      <p:sp>
        <p:nvSpPr>
          <p:cNvPr id="9" name="Text Box 48">
            <a:extLst>
              <a:ext uri="{FF2B5EF4-FFF2-40B4-BE49-F238E27FC236}">
                <a16:creationId xmlns:a16="http://schemas.microsoft.com/office/drawing/2014/main" id="{B516D488-7E40-F8B2-5D3C-B4F2C08CCAB4}"/>
              </a:ext>
            </a:extLst>
          </p:cNvPr>
          <p:cNvSpPr>
            <a:spLocks noChangeArrowheads="1"/>
          </p:cNvSpPr>
          <p:nvPr/>
        </p:nvSpPr>
        <p:spPr bwMode="auto">
          <a:xfrm>
            <a:off x="3954243" y="2206597"/>
            <a:ext cx="742222" cy="548841"/>
          </a:xfrm>
          <a:prstGeom prst="rect">
            <a:avLst/>
          </a:prstGeom>
          <a:noFill/>
          <a:ln w="9525">
            <a:noFill/>
            <a:miter lim="800000"/>
            <a:headEnd/>
            <a:tailEnd/>
          </a:ln>
        </p:spPr>
        <p:txBody>
          <a:bodyPr wrap="non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sz="1000" dirty="0">
                <a:solidFill>
                  <a:schemeClr val="tx1"/>
                </a:solidFill>
                <a:latin typeface="+mn-lt"/>
                <a:ea typeface="ＭＳ Ｐゴシック" pitchFamily="50" charset="-128"/>
                <a:sym typeface="Gill Sans MT" pitchFamily="34" charset="0"/>
              </a:rPr>
              <a:t>Script </a:t>
            </a:r>
            <a:endParaRPr lang="en-US" altLang="en-US" sz="1000" dirty="0">
              <a:solidFill>
                <a:schemeClr val="tx1"/>
              </a:solidFill>
              <a:latin typeface="+mn-lt"/>
              <a:ea typeface="ＭＳ Ｐゴシック" pitchFamily="50" charset="-128"/>
              <a:sym typeface="Gill Sans MT" pitchFamily="34" charset="0"/>
            </a:endParaRPr>
          </a:p>
          <a:p>
            <a:pPr eaLnBrk="1" hangingPunct="1"/>
            <a:r>
              <a:rPr lang="en-US" sz="1000" dirty="0">
                <a:solidFill>
                  <a:schemeClr val="tx1"/>
                </a:solidFill>
                <a:latin typeface="+mn-lt"/>
                <a:ea typeface="ＭＳ Ｐゴシック" pitchFamily="50" charset="-128"/>
                <a:sym typeface="Gill Sans MT" pitchFamily="34" charset="0"/>
              </a:rPr>
              <a:t>+ data</a:t>
            </a:r>
            <a:endParaRPr lang="en-US" altLang="en-US" sz="1000" dirty="0">
              <a:solidFill>
                <a:schemeClr val="tx1"/>
              </a:solidFill>
              <a:latin typeface="+mn-lt"/>
              <a:ea typeface="ＭＳ Ｐゴシック" pitchFamily="50" charset="-128"/>
            </a:endParaRPr>
          </a:p>
        </p:txBody>
      </p:sp>
      <p:sp>
        <p:nvSpPr>
          <p:cNvPr id="10" name="Text Box 49">
            <a:extLst>
              <a:ext uri="{FF2B5EF4-FFF2-40B4-BE49-F238E27FC236}">
                <a16:creationId xmlns:a16="http://schemas.microsoft.com/office/drawing/2014/main" id="{F7BD56A3-A31D-3357-9AE6-256D3DC068C9}"/>
              </a:ext>
            </a:extLst>
          </p:cNvPr>
          <p:cNvSpPr>
            <a:spLocks noChangeArrowheads="1"/>
          </p:cNvSpPr>
          <p:nvPr/>
        </p:nvSpPr>
        <p:spPr bwMode="auto">
          <a:xfrm>
            <a:off x="3373495" y="2975050"/>
            <a:ext cx="1122721" cy="402291"/>
          </a:xfrm>
          <a:prstGeom prst="rect">
            <a:avLst/>
          </a:prstGeom>
          <a:noFill/>
          <a:ln w="9525">
            <a:noFill/>
            <a:miter lim="800000"/>
            <a:headEnd/>
            <a:tailEnd/>
          </a:ln>
        </p:spPr>
        <p:txBody>
          <a:bodyPr wrap="non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sz="2000" dirty="0">
                <a:solidFill>
                  <a:schemeClr val="tx1"/>
                </a:solidFill>
                <a:latin typeface="+mn-lt"/>
                <a:ea typeface="ＭＳ Ｐゴシック" pitchFamily="50" charset="-128"/>
                <a:sym typeface="Gill Sans MT" pitchFamily="34" charset="0"/>
              </a:rPr>
              <a:t>Network</a:t>
            </a:r>
            <a:endParaRPr lang="en-US" altLang="en-US" sz="2000" dirty="0">
              <a:solidFill>
                <a:schemeClr val="tx1"/>
              </a:solidFill>
              <a:latin typeface="+mn-lt"/>
              <a:ea typeface="ＭＳ Ｐゴシック" pitchFamily="50" charset="-128"/>
            </a:endParaRPr>
          </a:p>
        </p:txBody>
      </p:sp>
      <p:pic>
        <p:nvPicPr>
          <p:cNvPr id="11" name="Picture 53">
            <a:extLst>
              <a:ext uri="{FF2B5EF4-FFF2-40B4-BE49-F238E27FC236}">
                <a16:creationId xmlns:a16="http://schemas.microsoft.com/office/drawing/2014/main" id="{71605C08-ED35-DB8E-7E62-DFAE825D0C23}"/>
              </a:ext>
            </a:extLst>
          </p:cNvPr>
          <p:cNvPicPr>
            <a:picLocks noChangeAspect="1" noChangeArrowheads="1"/>
          </p:cNvPicPr>
          <p:nvPr/>
        </p:nvPicPr>
        <p:blipFill>
          <a:blip r:embed="rId3" cstate="print"/>
          <a:srcRect/>
          <a:stretch>
            <a:fillRect/>
          </a:stretch>
        </p:blipFill>
        <p:spPr bwMode="auto">
          <a:xfrm flipH="1">
            <a:off x="2146404" y="1519700"/>
            <a:ext cx="1245132" cy="962549"/>
          </a:xfrm>
          <a:prstGeom prst="rect">
            <a:avLst/>
          </a:prstGeom>
          <a:noFill/>
          <a:ln w="9525">
            <a:noFill/>
            <a:miter lim="800000"/>
            <a:headEnd/>
            <a:tailEnd/>
          </a:ln>
        </p:spPr>
      </p:pic>
      <p:sp>
        <p:nvSpPr>
          <p:cNvPr id="12" name="AutoShape 54">
            <a:extLst>
              <a:ext uri="{FF2B5EF4-FFF2-40B4-BE49-F238E27FC236}">
                <a16:creationId xmlns:a16="http://schemas.microsoft.com/office/drawing/2014/main" id="{DBDAF158-5F46-5452-D962-BB85E50077F5}"/>
              </a:ext>
            </a:extLst>
          </p:cNvPr>
          <p:cNvSpPr>
            <a:spLocks noChangeShapeType="1"/>
          </p:cNvSpPr>
          <p:nvPr/>
        </p:nvSpPr>
        <p:spPr bwMode="auto">
          <a:xfrm>
            <a:off x="3029427" y="2285135"/>
            <a:ext cx="318760" cy="565062"/>
          </a:xfrm>
          <a:prstGeom prst="straightConnector1">
            <a:avLst/>
          </a:prstGeom>
          <a:noFill/>
          <a:ln w="9360" cmpd="sng">
            <a:solidFill>
              <a:srgbClr val="727CA3"/>
            </a:solidFill>
            <a:round/>
            <a:headEnd/>
            <a:tailEnd type="triangle" w="lg" len="lg"/>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solidFill>
                <a:schemeClr val="tx1"/>
              </a:solidFill>
              <a:latin typeface="+mn-lt"/>
            </a:endParaRPr>
          </a:p>
        </p:txBody>
      </p:sp>
      <p:sp>
        <p:nvSpPr>
          <p:cNvPr id="14" name="Text Box 55">
            <a:extLst>
              <a:ext uri="{FF2B5EF4-FFF2-40B4-BE49-F238E27FC236}">
                <a16:creationId xmlns:a16="http://schemas.microsoft.com/office/drawing/2014/main" id="{5888BCE3-CF1C-E8A2-F41D-2E677939B436}"/>
              </a:ext>
            </a:extLst>
          </p:cNvPr>
          <p:cNvSpPr>
            <a:spLocks noChangeArrowheads="1"/>
          </p:cNvSpPr>
          <p:nvPr/>
        </p:nvSpPr>
        <p:spPr bwMode="auto">
          <a:xfrm>
            <a:off x="3143226" y="2263497"/>
            <a:ext cx="735663" cy="548841"/>
          </a:xfrm>
          <a:prstGeom prst="rect">
            <a:avLst/>
          </a:prstGeom>
          <a:noFill/>
          <a:ln w="9525">
            <a:noFill/>
            <a:miter lim="800000"/>
            <a:headEnd/>
            <a:tailEnd/>
          </a:ln>
        </p:spPr>
        <p:txBody>
          <a:bodyPr wrap="non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sz="1000" dirty="0">
                <a:solidFill>
                  <a:schemeClr val="tx1"/>
                </a:solidFill>
                <a:latin typeface="+mn-lt"/>
                <a:ea typeface="ＭＳ Ｐゴシック" pitchFamily="50" charset="-128"/>
                <a:sym typeface="Gill Sans MT" pitchFamily="34" charset="0"/>
              </a:rPr>
              <a:t>Script</a:t>
            </a:r>
            <a:br>
              <a:rPr lang="en-US" altLang="en-US" sz="1000" dirty="0">
                <a:solidFill>
                  <a:schemeClr val="tx1"/>
                </a:solidFill>
                <a:latin typeface="+mn-lt"/>
                <a:ea typeface="ＭＳ Ｐゴシック" pitchFamily="50" charset="-128"/>
                <a:sym typeface="Gill Sans MT" pitchFamily="34" charset="0"/>
              </a:rPr>
            </a:br>
            <a:r>
              <a:rPr lang="en-US" sz="1000" dirty="0">
                <a:solidFill>
                  <a:schemeClr val="tx1"/>
                </a:solidFill>
                <a:latin typeface="+mn-lt"/>
                <a:ea typeface="ＭＳ Ｐゴシック" pitchFamily="50" charset="-128"/>
                <a:sym typeface="Gill Sans MT" pitchFamily="34" charset="0"/>
              </a:rPr>
              <a:t>+ data</a:t>
            </a:r>
            <a:endParaRPr lang="en-US" altLang="en-US" sz="1000" dirty="0">
              <a:solidFill>
                <a:schemeClr val="tx1"/>
              </a:solidFill>
              <a:latin typeface="+mn-lt"/>
              <a:ea typeface="ＭＳ Ｐゴシック" pitchFamily="50" charset="-128"/>
            </a:endParaRPr>
          </a:p>
        </p:txBody>
      </p:sp>
      <p:sp>
        <p:nvSpPr>
          <p:cNvPr id="26" name="AutoShape 56">
            <a:extLst>
              <a:ext uri="{FF2B5EF4-FFF2-40B4-BE49-F238E27FC236}">
                <a16:creationId xmlns:a16="http://schemas.microsoft.com/office/drawing/2014/main" id="{AD3C07F2-9208-7B22-A994-89724C9BFBE4}"/>
              </a:ext>
            </a:extLst>
          </p:cNvPr>
          <p:cNvSpPr>
            <a:spLocks noChangeShapeType="1"/>
          </p:cNvSpPr>
          <p:nvPr/>
        </p:nvSpPr>
        <p:spPr bwMode="auto">
          <a:xfrm flipH="1">
            <a:off x="4683500" y="2269625"/>
            <a:ext cx="391886" cy="478971"/>
          </a:xfrm>
          <a:prstGeom prst="straightConnector1">
            <a:avLst/>
          </a:prstGeom>
          <a:noFill/>
          <a:ln w="9360" cmpd="sng">
            <a:solidFill>
              <a:srgbClr val="727CA3"/>
            </a:solidFill>
            <a:round/>
            <a:headEnd/>
            <a:tailEnd type="triangle" w="lg" len="lg"/>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solidFill>
                <a:schemeClr val="tx1"/>
              </a:solidFill>
              <a:latin typeface="+mn-lt"/>
            </a:endParaRPr>
          </a:p>
        </p:txBody>
      </p:sp>
      <p:sp>
        <p:nvSpPr>
          <p:cNvPr id="29" name="Text Box 60">
            <a:extLst>
              <a:ext uri="{FF2B5EF4-FFF2-40B4-BE49-F238E27FC236}">
                <a16:creationId xmlns:a16="http://schemas.microsoft.com/office/drawing/2014/main" id="{8D7397F7-7EAD-286E-908F-3E39A1BE04C6}"/>
              </a:ext>
            </a:extLst>
          </p:cNvPr>
          <p:cNvSpPr>
            <a:spLocks noChangeArrowheads="1"/>
          </p:cNvSpPr>
          <p:nvPr/>
        </p:nvSpPr>
        <p:spPr bwMode="auto">
          <a:xfrm>
            <a:off x="972262" y="1440928"/>
            <a:ext cx="878335" cy="463846"/>
          </a:xfrm>
          <a:prstGeom prst="rect">
            <a:avLst/>
          </a:prstGeom>
          <a:noFill/>
          <a:ln w="9525">
            <a:noFill/>
            <a:miter lim="800000"/>
            <a:headEnd/>
            <a:tailEnd/>
          </a:ln>
        </p:spPr>
        <p:txBody>
          <a:bodyPr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sz="1200" dirty="0">
                <a:solidFill>
                  <a:schemeClr val="tx1"/>
                </a:solidFill>
                <a:latin typeface="+mn-lt"/>
                <a:ea typeface="ＭＳ Ｐゴシック" pitchFamily="50" charset="-128"/>
                <a:sym typeface="Gill Sans MT" pitchFamily="34" charset="0"/>
              </a:rPr>
              <a:t>Script writing…</a:t>
            </a:r>
            <a:endParaRPr lang="en-US" altLang="en-US" sz="1200" dirty="0">
              <a:solidFill>
                <a:schemeClr val="tx1"/>
              </a:solidFill>
              <a:latin typeface="+mn-lt"/>
              <a:ea typeface="ＭＳ Ｐゴシック" pitchFamily="50" charset="-128"/>
            </a:endParaRPr>
          </a:p>
        </p:txBody>
      </p:sp>
      <p:sp>
        <p:nvSpPr>
          <p:cNvPr id="31" name="Text Box 66">
            <a:extLst>
              <a:ext uri="{FF2B5EF4-FFF2-40B4-BE49-F238E27FC236}">
                <a16:creationId xmlns:a16="http://schemas.microsoft.com/office/drawing/2014/main" id="{CB1674BC-FD6E-2C87-F20D-1FFA20B6676E}"/>
              </a:ext>
            </a:extLst>
          </p:cNvPr>
          <p:cNvSpPr>
            <a:spLocks noChangeArrowheads="1"/>
          </p:cNvSpPr>
          <p:nvPr/>
        </p:nvSpPr>
        <p:spPr bwMode="auto">
          <a:xfrm>
            <a:off x="2477089" y="6138296"/>
            <a:ext cx="2888581" cy="402291"/>
          </a:xfrm>
          <a:prstGeom prst="rect">
            <a:avLst/>
          </a:prstGeom>
          <a:noFill/>
          <a:ln w="9525">
            <a:noFill/>
            <a:miter lim="800000"/>
            <a:headEnd/>
            <a:tailEnd/>
          </a:ln>
        </p:spPr>
        <p:txBody>
          <a:bodyPr wrap="squar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n-US" sz="2000" b="1" dirty="0">
                <a:solidFill>
                  <a:schemeClr val="tx1"/>
                </a:solidFill>
                <a:latin typeface="+mn-lt"/>
                <a:ea typeface="HGPｺﾞｼｯｸE" charset="-128"/>
                <a:sym typeface="HGPｺﾞｼｯｸE" charset="-128"/>
              </a:rPr>
              <a:t>Text-generated TV</a:t>
            </a:r>
            <a:endParaRPr lang="en-US" altLang="en-US" sz="2000" b="1" dirty="0">
              <a:solidFill>
                <a:schemeClr val="tx1"/>
              </a:solidFill>
              <a:latin typeface="+mn-lt"/>
            </a:endParaRPr>
          </a:p>
        </p:txBody>
      </p:sp>
      <p:sp>
        <p:nvSpPr>
          <p:cNvPr id="32" name="Text Box 70">
            <a:extLst>
              <a:ext uri="{FF2B5EF4-FFF2-40B4-BE49-F238E27FC236}">
                <a16:creationId xmlns:a16="http://schemas.microsoft.com/office/drawing/2014/main" id="{485AB15F-2C22-3D51-7BD4-036311FB0D12}"/>
              </a:ext>
            </a:extLst>
          </p:cNvPr>
          <p:cNvSpPr>
            <a:spLocks noChangeArrowheads="1"/>
          </p:cNvSpPr>
          <p:nvPr/>
        </p:nvSpPr>
        <p:spPr bwMode="auto">
          <a:xfrm>
            <a:off x="3979529" y="3660692"/>
            <a:ext cx="735663" cy="548841"/>
          </a:xfrm>
          <a:prstGeom prst="rect">
            <a:avLst/>
          </a:prstGeom>
          <a:noFill/>
          <a:ln w="9525">
            <a:noFill/>
            <a:miter lim="800000"/>
            <a:headEnd/>
            <a:tailEnd/>
          </a:ln>
        </p:spPr>
        <p:txBody>
          <a:bodyPr wrap="non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sz="1000" dirty="0">
                <a:solidFill>
                  <a:schemeClr val="tx1"/>
                </a:solidFill>
                <a:latin typeface="+mn-lt"/>
                <a:ea typeface="ＭＳ Ｐゴシック" pitchFamily="50" charset="-128"/>
                <a:sym typeface="Gill Sans MT" pitchFamily="34" charset="0"/>
              </a:rPr>
              <a:t>Script</a:t>
            </a:r>
            <a:br>
              <a:rPr lang="en-US" altLang="en-US" sz="1000" dirty="0">
                <a:solidFill>
                  <a:schemeClr val="tx1"/>
                </a:solidFill>
                <a:latin typeface="+mn-lt"/>
                <a:ea typeface="ＭＳ Ｐゴシック" pitchFamily="50" charset="-128"/>
                <a:sym typeface="Gill Sans MT" pitchFamily="34" charset="0"/>
              </a:rPr>
            </a:br>
            <a:r>
              <a:rPr lang="en-US" sz="1000" dirty="0">
                <a:solidFill>
                  <a:schemeClr val="tx1"/>
                </a:solidFill>
                <a:latin typeface="+mn-lt"/>
                <a:ea typeface="ＭＳ Ｐゴシック" pitchFamily="50" charset="-128"/>
                <a:sym typeface="Gill Sans MT" pitchFamily="34" charset="0"/>
              </a:rPr>
              <a:t>+ data</a:t>
            </a:r>
            <a:endParaRPr lang="en-US" altLang="en-US" sz="1000" dirty="0">
              <a:solidFill>
                <a:schemeClr val="tx1"/>
              </a:solidFill>
              <a:latin typeface="+mn-lt"/>
              <a:ea typeface="ＭＳ Ｐゴシック" pitchFamily="50" charset="-128"/>
            </a:endParaRPr>
          </a:p>
        </p:txBody>
      </p:sp>
      <p:sp>
        <p:nvSpPr>
          <p:cNvPr id="33" name="Text Box 60">
            <a:extLst>
              <a:ext uri="{FF2B5EF4-FFF2-40B4-BE49-F238E27FC236}">
                <a16:creationId xmlns:a16="http://schemas.microsoft.com/office/drawing/2014/main" id="{9798A736-D3CB-4896-47D6-6200F967D504}"/>
              </a:ext>
            </a:extLst>
          </p:cNvPr>
          <p:cNvSpPr>
            <a:spLocks noChangeArrowheads="1"/>
          </p:cNvSpPr>
          <p:nvPr/>
        </p:nvSpPr>
        <p:spPr bwMode="auto">
          <a:xfrm>
            <a:off x="6380404" y="2415584"/>
            <a:ext cx="2555780" cy="925511"/>
          </a:xfrm>
          <a:prstGeom prst="rect">
            <a:avLst/>
          </a:prstGeom>
          <a:noFill/>
          <a:ln w="9525">
            <a:noFill/>
            <a:miter lim="800000"/>
            <a:headEnd/>
            <a:tailEnd/>
          </a:ln>
        </p:spPr>
        <p:txBody>
          <a:bodyPr wrap="squar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altLang="ja-JP" dirty="0">
                <a:solidFill>
                  <a:schemeClr val="tx1"/>
                </a:solidFill>
                <a:latin typeface="+mn-lt"/>
                <a:ea typeface="ＭＳ Ｐゴシック" pitchFamily="50" charset="-128"/>
                <a:sym typeface="Gill Sans MT" pitchFamily="34" charset="0"/>
              </a:rPr>
              <a:t>Automatically made TV content from </a:t>
            </a:r>
            <a:r>
              <a:rPr lang="en-US" dirty="0">
                <a:solidFill>
                  <a:schemeClr val="tx1"/>
                </a:solidFill>
                <a:latin typeface="+mn-lt"/>
                <a:ea typeface="ＭＳ Ｐゴシック" pitchFamily="50" charset="-128"/>
                <a:sym typeface="Gill Sans MT" pitchFamily="34" charset="0"/>
              </a:rPr>
              <a:t>sources on the Internet. </a:t>
            </a:r>
            <a:endParaRPr lang="en-US" altLang="en-US" dirty="0">
              <a:solidFill>
                <a:schemeClr val="tx1"/>
              </a:solidFill>
              <a:latin typeface="+mn-lt"/>
              <a:ea typeface="ＭＳ Ｐゴシック" pitchFamily="50" charset="-128"/>
            </a:endParaRPr>
          </a:p>
        </p:txBody>
      </p:sp>
      <p:pic>
        <p:nvPicPr>
          <p:cNvPr id="34" name="Picture 31">
            <a:extLst>
              <a:ext uri="{FF2B5EF4-FFF2-40B4-BE49-F238E27FC236}">
                <a16:creationId xmlns:a16="http://schemas.microsoft.com/office/drawing/2014/main" id="{A78F17F2-252E-BD99-6776-C2D5A5C580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3185" y="4863982"/>
            <a:ext cx="1656867" cy="123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4">
            <a:extLst>
              <a:ext uri="{FF2B5EF4-FFF2-40B4-BE49-F238E27FC236}">
                <a16:creationId xmlns:a16="http://schemas.microsoft.com/office/drawing/2014/main" id="{AA2A6DEA-89DE-D70F-B3EA-DF20D1FA8348}"/>
              </a:ext>
            </a:extLst>
          </p:cNvPr>
          <p:cNvSpPr>
            <a:spLocks noChangeArrowheads="1"/>
          </p:cNvSpPr>
          <p:nvPr/>
        </p:nvSpPr>
        <p:spPr bwMode="auto">
          <a:xfrm>
            <a:off x="480706" y="2576241"/>
            <a:ext cx="2286907" cy="97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altLang="ja-JP" dirty="0">
                <a:solidFill>
                  <a:schemeClr val="tx1"/>
                </a:solidFill>
                <a:latin typeface="+mn-lt"/>
                <a:ea typeface="HGPｺﾞｼｯｸE" pitchFamily="50" charset="-128"/>
                <a:sym typeface="Arial" pitchFamily="34" charset="0"/>
              </a:rPr>
              <a:t>TV content made by non-professional people</a:t>
            </a:r>
            <a:endParaRPr lang="ja-JP" altLang="en-US" dirty="0">
              <a:solidFill>
                <a:schemeClr val="tx1"/>
              </a:solidFill>
              <a:latin typeface="+mn-lt"/>
            </a:endParaRPr>
          </a:p>
        </p:txBody>
      </p:sp>
      <p:sp>
        <p:nvSpPr>
          <p:cNvPr id="36" name="円/楕円 48">
            <a:extLst>
              <a:ext uri="{FF2B5EF4-FFF2-40B4-BE49-F238E27FC236}">
                <a16:creationId xmlns:a16="http://schemas.microsoft.com/office/drawing/2014/main" id="{72D79E32-64FF-171F-6AAE-036E4E486032}"/>
              </a:ext>
            </a:extLst>
          </p:cNvPr>
          <p:cNvSpPr/>
          <p:nvPr/>
        </p:nvSpPr>
        <p:spPr>
          <a:xfrm>
            <a:off x="1856390" y="1718356"/>
            <a:ext cx="396240" cy="3886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7" name="二等辺三角形 36">
            <a:extLst>
              <a:ext uri="{FF2B5EF4-FFF2-40B4-BE49-F238E27FC236}">
                <a16:creationId xmlns:a16="http://schemas.microsoft.com/office/drawing/2014/main" id="{9409C3C4-092C-D0C2-F333-E3D618F1B626}"/>
              </a:ext>
            </a:extLst>
          </p:cNvPr>
          <p:cNvSpPr/>
          <p:nvPr/>
        </p:nvSpPr>
        <p:spPr>
          <a:xfrm rot="17289522">
            <a:off x="2103705" y="1879553"/>
            <a:ext cx="251460" cy="2972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8" name="台形 37">
            <a:extLst>
              <a:ext uri="{FF2B5EF4-FFF2-40B4-BE49-F238E27FC236}">
                <a16:creationId xmlns:a16="http://schemas.microsoft.com/office/drawing/2014/main" id="{60F085BF-A056-78DD-D298-1A7B4D3FF64A}"/>
              </a:ext>
            </a:extLst>
          </p:cNvPr>
          <p:cNvSpPr/>
          <p:nvPr/>
        </p:nvSpPr>
        <p:spPr>
          <a:xfrm rot="316527">
            <a:off x="1867185" y="2113960"/>
            <a:ext cx="297180" cy="327660"/>
          </a:xfrm>
          <a:prstGeom prst="trapezoi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9" name="円/楕円 51">
            <a:extLst>
              <a:ext uri="{FF2B5EF4-FFF2-40B4-BE49-F238E27FC236}">
                <a16:creationId xmlns:a16="http://schemas.microsoft.com/office/drawing/2014/main" id="{4CCCDBF3-CF63-002A-DFD5-F73206DC2A9E}"/>
              </a:ext>
            </a:extLst>
          </p:cNvPr>
          <p:cNvSpPr/>
          <p:nvPr/>
        </p:nvSpPr>
        <p:spPr>
          <a:xfrm rot="1765647">
            <a:off x="1938940" y="2224451"/>
            <a:ext cx="3429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0" name="円/楕円 52">
            <a:extLst>
              <a:ext uri="{FF2B5EF4-FFF2-40B4-BE49-F238E27FC236}">
                <a16:creationId xmlns:a16="http://schemas.microsoft.com/office/drawing/2014/main" id="{CAF8DF43-FBA9-6BA1-9454-3062ED34F813}"/>
              </a:ext>
            </a:extLst>
          </p:cNvPr>
          <p:cNvSpPr/>
          <p:nvPr/>
        </p:nvSpPr>
        <p:spPr>
          <a:xfrm rot="21025077">
            <a:off x="2209302" y="2290800"/>
            <a:ext cx="249075" cy="589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1" name="円/楕円 54">
            <a:extLst>
              <a:ext uri="{FF2B5EF4-FFF2-40B4-BE49-F238E27FC236}">
                <a16:creationId xmlns:a16="http://schemas.microsoft.com/office/drawing/2014/main" id="{DD5E71A2-B8DE-F66E-446E-3151C1A3C935}"/>
              </a:ext>
            </a:extLst>
          </p:cNvPr>
          <p:cNvSpPr/>
          <p:nvPr/>
        </p:nvSpPr>
        <p:spPr>
          <a:xfrm rot="20152120">
            <a:off x="2373916" y="2261917"/>
            <a:ext cx="142875"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2" name="角丸四角形吹き出し 55">
            <a:extLst>
              <a:ext uri="{FF2B5EF4-FFF2-40B4-BE49-F238E27FC236}">
                <a16:creationId xmlns:a16="http://schemas.microsoft.com/office/drawing/2014/main" id="{8015FD1D-3390-A13C-C62E-5616A1F6A28C}"/>
              </a:ext>
            </a:extLst>
          </p:cNvPr>
          <p:cNvSpPr/>
          <p:nvPr/>
        </p:nvSpPr>
        <p:spPr>
          <a:xfrm>
            <a:off x="851729" y="1384255"/>
            <a:ext cx="957943" cy="566057"/>
          </a:xfrm>
          <a:prstGeom prst="wedgeRoundRectCallout">
            <a:avLst>
              <a:gd name="adj1" fmla="val 60985"/>
              <a:gd name="adj2" fmla="val 34295"/>
              <a:gd name="adj3" fmla="val 16667"/>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pic>
        <p:nvPicPr>
          <p:cNvPr id="43" name="Picture 26">
            <a:extLst>
              <a:ext uri="{FF2B5EF4-FFF2-40B4-BE49-F238E27FC236}">
                <a16:creationId xmlns:a16="http://schemas.microsoft.com/office/drawing/2014/main" id="{13A7DD34-FF7A-23C5-5634-0268A085FC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1895" y="1159315"/>
            <a:ext cx="877345" cy="67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 Box 48">
            <a:extLst>
              <a:ext uri="{FF2B5EF4-FFF2-40B4-BE49-F238E27FC236}">
                <a16:creationId xmlns:a16="http://schemas.microsoft.com/office/drawing/2014/main" id="{BCFC75B5-3304-A99E-B446-99018139EA73}"/>
              </a:ext>
            </a:extLst>
          </p:cNvPr>
          <p:cNvSpPr>
            <a:spLocks noChangeArrowheads="1"/>
          </p:cNvSpPr>
          <p:nvPr/>
        </p:nvSpPr>
        <p:spPr bwMode="auto">
          <a:xfrm>
            <a:off x="4861385" y="2431568"/>
            <a:ext cx="742222" cy="548841"/>
          </a:xfrm>
          <a:prstGeom prst="rect">
            <a:avLst/>
          </a:prstGeom>
          <a:noFill/>
          <a:ln w="9525">
            <a:noFill/>
            <a:miter lim="800000"/>
            <a:headEnd/>
            <a:tailEnd/>
          </a:ln>
        </p:spPr>
        <p:txBody>
          <a:bodyPr wrap="non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sz="1000" dirty="0">
                <a:solidFill>
                  <a:schemeClr val="tx1"/>
                </a:solidFill>
                <a:latin typeface="+mn-lt"/>
                <a:ea typeface="ＭＳ Ｐゴシック" pitchFamily="50" charset="-128"/>
                <a:sym typeface="Gill Sans MT" pitchFamily="34" charset="0"/>
              </a:rPr>
              <a:t>Script </a:t>
            </a:r>
            <a:endParaRPr lang="en-US" altLang="en-US" sz="1000" dirty="0">
              <a:solidFill>
                <a:schemeClr val="tx1"/>
              </a:solidFill>
              <a:latin typeface="+mn-lt"/>
              <a:ea typeface="ＭＳ Ｐゴシック" pitchFamily="50" charset="-128"/>
              <a:sym typeface="Gill Sans MT" pitchFamily="34" charset="0"/>
            </a:endParaRPr>
          </a:p>
          <a:p>
            <a:pPr eaLnBrk="1" hangingPunct="1"/>
            <a:r>
              <a:rPr lang="en-US" sz="1000" dirty="0">
                <a:solidFill>
                  <a:schemeClr val="tx1"/>
                </a:solidFill>
                <a:latin typeface="+mn-lt"/>
                <a:ea typeface="ＭＳ Ｐゴシック" pitchFamily="50" charset="-128"/>
                <a:sym typeface="Gill Sans MT" pitchFamily="34" charset="0"/>
              </a:rPr>
              <a:t>+ data</a:t>
            </a:r>
            <a:endParaRPr lang="en-US" altLang="en-US" sz="1000" dirty="0">
              <a:solidFill>
                <a:schemeClr val="tx1"/>
              </a:solidFill>
              <a:latin typeface="+mn-lt"/>
              <a:ea typeface="ＭＳ Ｐゴシック" pitchFamily="50" charset="-128"/>
            </a:endParaRPr>
          </a:p>
        </p:txBody>
      </p:sp>
      <p:pic>
        <p:nvPicPr>
          <p:cNvPr id="45" name="Picture 2">
            <a:extLst>
              <a:ext uri="{FF2B5EF4-FFF2-40B4-BE49-F238E27FC236}">
                <a16:creationId xmlns:a16="http://schemas.microsoft.com/office/drawing/2014/main" id="{24F8A9AE-9554-4B7D-DF52-1DC83A21C9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4424" y="1398316"/>
            <a:ext cx="798739" cy="798739"/>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60">
            <a:extLst>
              <a:ext uri="{FF2B5EF4-FFF2-40B4-BE49-F238E27FC236}">
                <a16:creationId xmlns:a16="http://schemas.microsoft.com/office/drawing/2014/main" id="{FD6A07C4-26C4-AA26-C116-4205A98F7E3D}"/>
              </a:ext>
            </a:extLst>
          </p:cNvPr>
          <p:cNvSpPr>
            <a:spLocks noChangeArrowheads="1"/>
          </p:cNvSpPr>
          <p:nvPr/>
        </p:nvSpPr>
        <p:spPr bwMode="auto">
          <a:xfrm>
            <a:off x="3223550" y="1116558"/>
            <a:ext cx="2555780" cy="309958"/>
          </a:xfrm>
          <a:prstGeom prst="rect">
            <a:avLst/>
          </a:prstGeom>
          <a:noFill/>
          <a:ln w="9525">
            <a:noFill/>
            <a:miter lim="800000"/>
            <a:headEnd/>
            <a:tailEnd/>
          </a:ln>
        </p:spPr>
        <p:txBody>
          <a:bodyPr wrap="squar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altLang="ja-JP" sz="1400" dirty="0">
                <a:solidFill>
                  <a:schemeClr val="tx1"/>
                </a:solidFill>
                <a:latin typeface="+mn-lt"/>
              </a:rPr>
              <a:t>Auto</a:t>
            </a:r>
            <a:r>
              <a:rPr lang="en-US" altLang="ja-JP" sz="1400" dirty="0">
                <a:latin typeface="+mn-lt"/>
              </a:rPr>
              <a:t>-broadcast station</a:t>
            </a:r>
            <a:endParaRPr lang="en-US" altLang="en-US" sz="1400" dirty="0">
              <a:solidFill>
                <a:schemeClr val="tx1"/>
              </a:solidFill>
              <a:latin typeface="+mn-lt"/>
            </a:endParaRPr>
          </a:p>
        </p:txBody>
      </p:sp>
      <p:sp>
        <p:nvSpPr>
          <p:cNvPr id="47" name="円/楕円 60">
            <a:extLst>
              <a:ext uri="{FF2B5EF4-FFF2-40B4-BE49-F238E27FC236}">
                <a16:creationId xmlns:a16="http://schemas.microsoft.com/office/drawing/2014/main" id="{379D38CB-29A4-83AD-22AD-209F51CD6479}"/>
              </a:ext>
            </a:extLst>
          </p:cNvPr>
          <p:cNvSpPr/>
          <p:nvPr/>
        </p:nvSpPr>
        <p:spPr>
          <a:xfrm rot="591731" flipH="1">
            <a:off x="5630691" y="5243529"/>
            <a:ext cx="544539" cy="53406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8" name="二等辺三角形 47">
            <a:extLst>
              <a:ext uri="{FF2B5EF4-FFF2-40B4-BE49-F238E27FC236}">
                <a16:creationId xmlns:a16="http://schemas.microsoft.com/office/drawing/2014/main" id="{9BD8FC9E-F1D9-6770-8A50-7ACD6C340F85}"/>
              </a:ext>
            </a:extLst>
          </p:cNvPr>
          <p:cNvSpPr/>
          <p:nvPr/>
        </p:nvSpPr>
        <p:spPr>
          <a:xfrm rot="4902209" flipH="1">
            <a:off x="5466148" y="5421537"/>
            <a:ext cx="345573" cy="4084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9" name="台形 48">
            <a:extLst>
              <a:ext uri="{FF2B5EF4-FFF2-40B4-BE49-F238E27FC236}">
                <a16:creationId xmlns:a16="http://schemas.microsoft.com/office/drawing/2014/main" id="{6A577F8E-E16E-BAA6-A4E8-8C60F37EFD6D}"/>
              </a:ext>
            </a:extLst>
          </p:cNvPr>
          <p:cNvSpPr/>
          <p:nvPr/>
        </p:nvSpPr>
        <p:spPr>
          <a:xfrm rot="275204" flipH="1">
            <a:off x="5665260" y="5788897"/>
            <a:ext cx="408404" cy="450291"/>
          </a:xfrm>
          <a:prstGeom prst="trapezoi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50" name="円/楕円 63">
            <a:extLst>
              <a:ext uri="{FF2B5EF4-FFF2-40B4-BE49-F238E27FC236}">
                <a16:creationId xmlns:a16="http://schemas.microsoft.com/office/drawing/2014/main" id="{2867F137-ECCE-9EE9-D581-65763ED7B3D4}"/>
              </a:ext>
            </a:extLst>
          </p:cNvPr>
          <p:cNvSpPr/>
          <p:nvPr/>
        </p:nvSpPr>
        <p:spPr>
          <a:xfrm rot="20426084" flipH="1">
            <a:off x="5509326" y="5918779"/>
            <a:ext cx="471235" cy="10471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51" name="円/楕円 64">
            <a:extLst>
              <a:ext uri="{FF2B5EF4-FFF2-40B4-BE49-F238E27FC236}">
                <a16:creationId xmlns:a16="http://schemas.microsoft.com/office/drawing/2014/main" id="{6E767291-4382-5BD7-36BF-51BE2B3F31E8}"/>
              </a:ext>
            </a:extLst>
          </p:cNvPr>
          <p:cNvSpPr/>
          <p:nvPr/>
        </p:nvSpPr>
        <p:spPr>
          <a:xfrm rot="1166654" flipH="1">
            <a:off x="5257670" y="5956192"/>
            <a:ext cx="342295" cy="80988"/>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52" name="円/楕円 65">
            <a:extLst>
              <a:ext uri="{FF2B5EF4-FFF2-40B4-BE49-F238E27FC236}">
                <a16:creationId xmlns:a16="http://schemas.microsoft.com/office/drawing/2014/main" id="{2F10A217-DF3E-6671-F65F-A91BFB098A43}"/>
              </a:ext>
            </a:extLst>
          </p:cNvPr>
          <p:cNvSpPr/>
          <p:nvPr/>
        </p:nvSpPr>
        <p:spPr>
          <a:xfrm rot="2039611" flipH="1">
            <a:off x="5188012" y="5890971"/>
            <a:ext cx="196348" cy="6283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53" name="Text Box 60">
            <a:extLst>
              <a:ext uri="{FF2B5EF4-FFF2-40B4-BE49-F238E27FC236}">
                <a16:creationId xmlns:a16="http://schemas.microsoft.com/office/drawing/2014/main" id="{55B1B0DC-D0AE-64E6-EDE2-101CC8C1D93F}"/>
              </a:ext>
            </a:extLst>
          </p:cNvPr>
          <p:cNvSpPr>
            <a:spLocks noChangeArrowheads="1"/>
          </p:cNvSpPr>
          <p:nvPr/>
        </p:nvSpPr>
        <p:spPr bwMode="auto">
          <a:xfrm>
            <a:off x="5522490" y="4133328"/>
            <a:ext cx="1439754" cy="648512"/>
          </a:xfrm>
          <a:prstGeom prst="rect">
            <a:avLst/>
          </a:prstGeom>
          <a:noFill/>
          <a:ln w="9525">
            <a:noFill/>
            <a:miter lim="800000"/>
            <a:headEnd/>
            <a:tailEnd/>
          </a:ln>
        </p:spPr>
        <p:txBody>
          <a:bodyPr wrap="squar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altLang="en-US" sz="1200" dirty="0">
                <a:latin typeface="+mn-lt"/>
                <a:sym typeface="Gill Sans MT" pitchFamily="34" charset="0"/>
              </a:rPr>
              <a:t>Hey, I </a:t>
            </a:r>
            <a:r>
              <a:rPr lang="en-US" altLang="en-US" sz="1200" dirty="0" err="1">
                <a:latin typeface="+mn-lt"/>
                <a:sym typeface="Gill Sans MT" pitchFamily="34" charset="0"/>
              </a:rPr>
              <a:t>wanna</a:t>
            </a:r>
            <a:r>
              <a:rPr lang="en-US" altLang="en-US" sz="1200" dirty="0">
                <a:latin typeface="+mn-lt"/>
                <a:sym typeface="Gill Sans MT" pitchFamily="34" charset="0"/>
              </a:rPr>
              <a:t> play some game with you!</a:t>
            </a:r>
            <a:endParaRPr lang="en-US" altLang="en-US" sz="1200" dirty="0">
              <a:solidFill>
                <a:schemeClr val="tx1"/>
              </a:solidFill>
              <a:latin typeface="+mn-lt"/>
            </a:endParaRPr>
          </a:p>
        </p:txBody>
      </p:sp>
      <p:sp>
        <p:nvSpPr>
          <p:cNvPr id="54" name="角丸四角形吹き出し 68">
            <a:extLst>
              <a:ext uri="{FF2B5EF4-FFF2-40B4-BE49-F238E27FC236}">
                <a16:creationId xmlns:a16="http://schemas.microsoft.com/office/drawing/2014/main" id="{A9BF0C27-93B1-60F5-5532-C1CACEB1D963}"/>
              </a:ext>
            </a:extLst>
          </p:cNvPr>
          <p:cNvSpPr/>
          <p:nvPr/>
        </p:nvSpPr>
        <p:spPr>
          <a:xfrm>
            <a:off x="5467273" y="4127454"/>
            <a:ext cx="1436914" cy="631375"/>
          </a:xfrm>
          <a:prstGeom prst="wedgeRoundRectCallout">
            <a:avLst>
              <a:gd name="adj1" fmla="val -16990"/>
              <a:gd name="adj2" fmla="val 112263"/>
              <a:gd name="adj3" fmla="val 16667"/>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55" name="Text Box 60">
            <a:extLst>
              <a:ext uri="{FF2B5EF4-FFF2-40B4-BE49-F238E27FC236}">
                <a16:creationId xmlns:a16="http://schemas.microsoft.com/office/drawing/2014/main" id="{A8ED4BB2-BC66-8D3E-7686-79DB45D88518}"/>
              </a:ext>
            </a:extLst>
          </p:cNvPr>
          <p:cNvSpPr>
            <a:spLocks noChangeArrowheads="1"/>
          </p:cNvSpPr>
          <p:nvPr/>
        </p:nvSpPr>
        <p:spPr bwMode="auto">
          <a:xfrm>
            <a:off x="6830349" y="1210901"/>
            <a:ext cx="1336579" cy="309958"/>
          </a:xfrm>
          <a:prstGeom prst="rect">
            <a:avLst/>
          </a:prstGeom>
          <a:noFill/>
          <a:ln w="9525">
            <a:noFill/>
            <a:miter lim="800000"/>
            <a:headEnd/>
            <a:tailEnd/>
          </a:ln>
        </p:spPr>
        <p:txBody>
          <a:bodyPr wrap="squar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altLang="ja-JP" sz="1400" dirty="0">
                <a:solidFill>
                  <a:schemeClr val="tx1"/>
                </a:solidFill>
                <a:latin typeface="+mn-lt"/>
              </a:rPr>
              <a:t>Data sources</a:t>
            </a:r>
            <a:endParaRPr lang="en-US" altLang="en-US" sz="1400" dirty="0">
              <a:solidFill>
                <a:schemeClr val="tx1"/>
              </a:solidFill>
              <a:latin typeface="+mn-lt"/>
            </a:endParaRPr>
          </a:p>
        </p:txBody>
      </p:sp>
      <p:pic>
        <p:nvPicPr>
          <p:cNvPr id="56" name="Picture 26">
            <a:extLst>
              <a:ext uri="{FF2B5EF4-FFF2-40B4-BE49-F238E27FC236}">
                <a16:creationId xmlns:a16="http://schemas.microsoft.com/office/drawing/2014/main" id="{31019FDC-548E-57F6-416B-6C86A28517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4295" y="1311715"/>
            <a:ext cx="877345" cy="67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6">
            <a:extLst>
              <a:ext uri="{FF2B5EF4-FFF2-40B4-BE49-F238E27FC236}">
                <a16:creationId xmlns:a16="http://schemas.microsoft.com/office/drawing/2014/main" id="{CC50CFCF-341B-E410-4ACB-DB58D89449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6695" y="1464115"/>
            <a:ext cx="877345" cy="67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6">
            <a:extLst>
              <a:ext uri="{FF2B5EF4-FFF2-40B4-BE49-F238E27FC236}">
                <a16:creationId xmlns:a16="http://schemas.microsoft.com/office/drawing/2014/main" id="{A9954835-36AF-5E90-3B70-D14458BEBC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9095" y="1616515"/>
            <a:ext cx="877345" cy="67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Can 77">
            <a:extLst>
              <a:ext uri="{FF2B5EF4-FFF2-40B4-BE49-F238E27FC236}">
                <a16:creationId xmlns:a16="http://schemas.microsoft.com/office/drawing/2014/main" id="{C460AB4C-D27C-78A4-3FD0-C451F5947A98}"/>
              </a:ext>
            </a:extLst>
          </p:cNvPr>
          <p:cNvSpPr/>
          <p:nvPr/>
        </p:nvSpPr>
        <p:spPr bwMode="auto">
          <a:xfrm>
            <a:off x="4977388" y="1614428"/>
            <a:ext cx="896283" cy="742283"/>
          </a:xfrm>
          <a:prstGeom prst="can">
            <a:avLst/>
          </a:prstGeom>
          <a:solidFill>
            <a:srgbClr val="92D05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Arial Unicode MS" pitchFamily="50" charset="-128"/>
              <a:cs typeface="Arial Unicode MS" pitchFamily="50" charset="-128"/>
            </a:endParaRPr>
          </a:p>
        </p:txBody>
      </p:sp>
      <p:cxnSp>
        <p:nvCxnSpPr>
          <p:cNvPr id="60" name="直線矢印コネクタ 59">
            <a:extLst>
              <a:ext uri="{FF2B5EF4-FFF2-40B4-BE49-F238E27FC236}">
                <a16:creationId xmlns:a16="http://schemas.microsoft.com/office/drawing/2014/main" id="{33C6D9EB-8AFB-7639-E883-88AE935C33F6}"/>
              </a:ext>
            </a:extLst>
          </p:cNvPr>
          <p:cNvCxnSpPr/>
          <p:nvPr/>
        </p:nvCxnSpPr>
        <p:spPr>
          <a:xfrm flipH="1" flipV="1">
            <a:off x="4335157" y="5549855"/>
            <a:ext cx="1277257" cy="72571"/>
          </a:xfrm>
          <a:prstGeom prst="straightConnector1">
            <a:avLst/>
          </a:prstGeom>
          <a:ln w="28575">
            <a:solidFill>
              <a:srgbClr val="FFC000"/>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61" name="Text Box 60">
            <a:extLst>
              <a:ext uri="{FF2B5EF4-FFF2-40B4-BE49-F238E27FC236}">
                <a16:creationId xmlns:a16="http://schemas.microsoft.com/office/drawing/2014/main" id="{CEC4619F-1790-C58E-A38C-6F8CD6FE5A8D}"/>
              </a:ext>
            </a:extLst>
          </p:cNvPr>
          <p:cNvSpPr>
            <a:spLocks noChangeArrowheads="1"/>
          </p:cNvSpPr>
          <p:nvPr/>
        </p:nvSpPr>
        <p:spPr bwMode="auto">
          <a:xfrm>
            <a:off x="6757778" y="4977358"/>
            <a:ext cx="2555780" cy="371513"/>
          </a:xfrm>
          <a:prstGeom prst="rect">
            <a:avLst/>
          </a:prstGeom>
          <a:noFill/>
          <a:ln w="9525">
            <a:noFill/>
            <a:miter lim="800000"/>
            <a:headEnd/>
            <a:tailEnd/>
          </a:ln>
        </p:spPr>
        <p:txBody>
          <a:bodyPr wrap="squar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altLang="ja-JP" dirty="0">
                <a:solidFill>
                  <a:schemeClr val="tx1"/>
                </a:solidFill>
                <a:latin typeface="+mn-lt"/>
                <a:ea typeface="ＭＳ Ｐゴシック" pitchFamily="50" charset="-128"/>
                <a:sym typeface="Gill Sans MT" pitchFamily="34" charset="0"/>
              </a:rPr>
              <a:t>Interactive TV content</a:t>
            </a:r>
            <a:endParaRPr lang="en-US" altLang="en-US" dirty="0">
              <a:solidFill>
                <a:schemeClr val="tx1"/>
              </a:solidFill>
              <a:latin typeface="+mn-lt"/>
              <a:ea typeface="ＭＳ Ｐゴシック" pitchFamily="50" charset="-128"/>
            </a:endParaRPr>
          </a:p>
        </p:txBody>
      </p:sp>
      <p:sp>
        <p:nvSpPr>
          <p:cNvPr id="62" name="Text Box 66">
            <a:extLst>
              <a:ext uri="{FF2B5EF4-FFF2-40B4-BE49-F238E27FC236}">
                <a16:creationId xmlns:a16="http://schemas.microsoft.com/office/drawing/2014/main" id="{33EBA778-A1B5-7931-B54D-0EF1DB6A9580}"/>
              </a:ext>
            </a:extLst>
          </p:cNvPr>
          <p:cNvSpPr>
            <a:spLocks noChangeArrowheads="1"/>
          </p:cNvSpPr>
          <p:nvPr/>
        </p:nvSpPr>
        <p:spPr bwMode="auto">
          <a:xfrm>
            <a:off x="2556917" y="4374811"/>
            <a:ext cx="2888581" cy="309958"/>
          </a:xfrm>
          <a:prstGeom prst="rect">
            <a:avLst/>
          </a:prstGeom>
          <a:noFill/>
          <a:ln w="9525">
            <a:noFill/>
            <a:miter lim="800000"/>
            <a:headEnd/>
            <a:tailEnd/>
          </a:ln>
        </p:spPr>
        <p:txBody>
          <a:bodyPr wrap="squar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ja-JP" altLang="en-US" b="1" dirty="0">
                <a:solidFill>
                  <a:schemeClr val="bg1"/>
                </a:solidFill>
                <a:latin typeface="+mn-lt"/>
                <a:ea typeface="HGPｺﾞｼｯｸE" charset="-128"/>
                <a:sym typeface="HGPｺﾞｼｯｸE" charset="-128"/>
              </a:rPr>
              <a:t>エンジン</a:t>
            </a:r>
            <a:endParaRPr lang="en-US" altLang="en-US" b="1" dirty="0">
              <a:solidFill>
                <a:schemeClr val="bg1"/>
              </a:solidFill>
              <a:latin typeface="+mn-lt"/>
            </a:endParaRPr>
          </a:p>
        </p:txBody>
      </p:sp>
      <p:sp>
        <p:nvSpPr>
          <p:cNvPr id="63" name="正方形/長方形 62">
            <a:extLst>
              <a:ext uri="{FF2B5EF4-FFF2-40B4-BE49-F238E27FC236}">
                <a16:creationId xmlns:a16="http://schemas.microsoft.com/office/drawing/2014/main" id="{FA4AC6C6-DFFE-A869-541E-479C94B23D81}"/>
              </a:ext>
            </a:extLst>
          </p:cNvPr>
          <p:cNvSpPr/>
          <p:nvPr/>
        </p:nvSpPr>
        <p:spPr>
          <a:xfrm>
            <a:off x="3668371" y="4164131"/>
            <a:ext cx="607859" cy="369332"/>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r>
              <a:rPr lang="en-US" altLang="ja-JP" b="1" dirty="0">
                <a:solidFill>
                  <a:schemeClr val="bg1"/>
                </a:solidFill>
                <a:ea typeface="HGPｺﾞｼｯｸE" charset="-128"/>
                <a:sym typeface="HGPｺﾞｼｯｸE" charset="-128"/>
              </a:rPr>
              <a:t>T2V</a:t>
            </a:r>
          </a:p>
        </p:txBody>
      </p:sp>
      <p:sp>
        <p:nvSpPr>
          <p:cNvPr id="64" name="Text Box 48">
            <a:extLst>
              <a:ext uri="{FF2B5EF4-FFF2-40B4-BE49-F238E27FC236}">
                <a16:creationId xmlns:a16="http://schemas.microsoft.com/office/drawing/2014/main" id="{9343DE40-FF63-63D6-7B8C-9AB1055D9AB6}"/>
              </a:ext>
            </a:extLst>
          </p:cNvPr>
          <p:cNvSpPr>
            <a:spLocks noChangeArrowheads="1"/>
          </p:cNvSpPr>
          <p:nvPr/>
        </p:nvSpPr>
        <p:spPr bwMode="auto">
          <a:xfrm>
            <a:off x="96984" y="2533169"/>
            <a:ext cx="386942" cy="463846"/>
          </a:xfrm>
          <a:prstGeom prst="rect">
            <a:avLst/>
          </a:prstGeom>
          <a:noFill/>
          <a:ln w="9525">
            <a:noFill/>
            <a:miter lim="800000"/>
            <a:headEnd/>
            <a:tailEnd/>
          </a:ln>
        </p:spPr>
        <p:txBody>
          <a:bodyPr wrap="none" lIns="90000" tIns="46800" rIns="90000" bIns="468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r>
              <a:rPr lang="en-US" altLang="en-US" sz="2400" dirty="0">
                <a:solidFill>
                  <a:srgbClr val="FF0000"/>
                </a:solidFill>
                <a:latin typeface="Arial Black" panose="020B0A04020102020204" pitchFamily="34" charset="0"/>
                <a:cs typeface="FrankRuehl" panose="020E0503060101010101" pitchFamily="34" charset="-79"/>
              </a:rPr>
              <a:t>1</a:t>
            </a:r>
          </a:p>
        </p:txBody>
      </p:sp>
      <p:sp>
        <p:nvSpPr>
          <p:cNvPr id="65" name="正方形/長方形 64">
            <a:extLst>
              <a:ext uri="{FF2B5EF4-FFF2-40B4-BE49-F238E27FC236}">
                <a16:creationId xmlns:a16="http://schemas.microsoft.com/office/drawing/2014/main" id="{5C0E7AD2-E472-BD39-6622-A3E82E25E775}"/>
              </a:ext>
            </a:extLst>
          </p:cNvPr>
          <p:cNvSpPr/>
          <p:nvPr/>
        </p:nvSpPr>
        <p:spPr>
          <a:xfrm>
            <a:off x="5907591" y="2407901"/>
            <a:ext cx="389850" cy="461665"/>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2400" dirty="0">
                <a:solidFill>
                  <a:srgbClr val="FF0000"/>
                </a:solidFill>
                <a:latin typeface="Arial Black" panose="020B0A04020102020204" pitchFamily="34" charset="0"/>
                <a:cs typeface="FrankRuehl" panose="020E0503060101010101" pitchFamily="34" charset="-79"/>
              </a:rPr>
              <a:t>2</a:t>
            </a:r>
            <a:endParaRPr lang="ja-JP" altLang="en-US" sz="2400" dirty="0">
              <a:solidFill>
                <a:srgbClr val="FF0000"/>
              </a:solidFill>
            </a:endParaRPr>
          </a:p>
        </p:txBody>
      </p:sp>
      <p:sp>
        <p:nvSpPr>
          <p:cNvPr id="66" name="正方形/長方形 65">
            <a:extLst>
              <a:ext uri="{FF2B5EF4-FFF2-40B4-BE49-F238E27FC236}">
                <a16:creationId xmlns:a16="http://schemas.microsoft.com/office/drawing/2014/main" id="{CC1E7768-0D47-8540-6905-7D835792AFDD}"/>
              </a:ext>
            </a:extLst>
          </p:cNvPr>
          <p:cNvSpPr/>
          <p:nvPr/>
        </p:nvSpPr>
        <p:spPr>
          <a:xfrm>
            <a:off x="6386567" y="4947903"/>
            <a:ext cx="389850" cy="461665"/>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2400" dirty="0">
                <a:solidFill>
                  <a:srgbClr val="FF0000"/>
                </a:solidFill>
                <a:latin typeface="Arial Black" panose="020B0A04020102020204" pitchFamily="34" charset="0"/>
                <a:cs typeface="FrankRuehl" panose="020E0503060101010101" pitchFamily="34" charset="-79"/>
              </a:rPr>
              <a:t>3</a:t>
            </a:r>
            <a:endParaRPr lang="ja-JP" altLang="en-US" sz="2400" dirty="0">
              <a:solidFill>
                <a:srgbClr val="FF0000"/>
              </a:solidFill>
            </a:endParaRPr>
          </a:p>
        </p:txBody>
      </p:sp>
      <p:cxnSp>
        <p:nvCxnSpPr>
          <p:cNvPr id="67" name="直線矢印コネクタ 66">
            <a:extLst>
              <a:ext uri="{FF2B5EF4-FFF2-40B4-BE49-F238E27FC236}">
                <a16:creationId xmlns:a16="http://schemas.microsoft.com/office/drawing/2014/main" id="{DF0F098A-04B2-E493-A3E1-C8AF1811997C}"/>
              </a:ext>
            </a:extLst>
          </p:cNvPr>
          <p:cNvCxnSpPr/>
          <p:nvPr/>
        </p:nvCxnSpPr>
        <p:spPr>
          <a:xfrm>
            <a:off x="3943272" y="3445283"/>
            <a:ext cx="0" cy="609600"/>
          </a:xfrm>
          <a:prstGeom prst="straightConnector1">
            <a:avLst/>
          </a:prstGeom>
          <a:ln>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8" name="Text Box 5">
            <a:extLst>
              <a:ext uri="{FF2B5EF4-FFF2-40B4-BE49-F238E27FC236}">
                <a16:creationId xmlns:a16="http://schemas.microsoft.com/office/drawing/2014/main" id="{8101B783-7ABD-4596-18C7-C7E841248775}"/>
              </a:ext>
            </a:extLst>
          </p:cNvPr>
          <p:cNvSpPr txBox="1">
            <a:spLocks noChangeArrowheads="1"/>
          </p:cNvSpPr>
          <p:nvPr/>
        </p:nvSpPr>
        <p:spPr bwMode="auto">
          <a:xfrm>
            <a:off x="6338129" y="5390879"/>
            <a:ext cx="3305628" cy="954107"/>
          </a:xfrm>
          <a:prstGeom prst="rect">
            <a:avLst/>
          </a:prstGeom>
          <a:noFill/>
          <a:ln w="9525">
            <a:noFill/>
            <a:miter lim="800000"/>
            <a:headEnd/>
            <a:tailEnd/>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altLang="ja-JP" sz="1400" dirty="0">
                <a:latin typeface="+mn-lt"/>
                <a:ea typeface="ＭＳ 明朝" pitchFamily="17" charset="-128"/>
                <a:cs typeface="Aharoni" pitchFamily="2" charset="-79"/>
                <a:sym typeface="ＭＳ 明朝" pitchFamily="17" charset="-128"/>
              </a:rPr>
              <a:t>- Having dialogue with TV casters</a:t>
            </a:r>
          </a:p>
          <a:p>
            <a:r>
              <a:rPr lang="en-US" altLang="ja-JP" sz="1400" dirty="0">
                <a:solidFill>
                  <a:schemeClr val="tx1"/>
                </a:solidFill>
                <a:latin typeface="+mn-lt"/>
                <a:ea typeface="ＭＳ 明朝" pitchFamily="17" charset="-128"/>
                <a:cs typeface="Aharoni" pitchFamily="2" charset="-79"/>
                <a:sym typeface="ＭＳ 明朝" pitchFamily="17" charset="-128"/>
              </a:rPr>
              <a:t>- Interactive multi-story</a:t>
            </a:r>
          </a:p>
          <a:p>
            <a:r>
              <a:rPr lang="sv-SE" altLang="ja-JP" sz="1400" dirty="0">
                <a:solidFill>
                  <a:schemeClr val="tx1"/>
                </a:solidFill>
                <a:latin typeface="+mn-lt"/>
                <a:ea typeface="ＭＳ 明朝" pitchFamily="17" charset="-128"/>
                <a:cs typeface="Aharoni" pitchFamily="2" charset="-79"/>
                <a:sym typeface="ＭＳ 明朝" pitchFamily="17" charset="-128"/>
              </a:rPr>
              <a:t>- Playing game with TV actors</a:t>
            </a:r>
          </a:p>
          <a:p>
            <a:r>
              <a:rPr lang="sv-SE" altLang="ja-JP" sz="1400" dirty="0">
                <a:solidFill>
                  <a:schemeClr val="tx1"/>
                </a:solidFill>
                <a:latin typeface="+mn-lt"/>
                <a:ea typeface="ＭＳ 明朝" pitchFamily="17" charset="-128"/>
                <a:cs typeface="Aharoni" pitchFamily="2" charset="-79"/>
                <a:sym typeface="ＭＳ 明朝" pitchFamily="17" charset="-128"/>
              </a:rPr>
              <a:t>       &amp; more...</a:t>
            </a:r>
            <a:endParaRPr lang="en-US" altLang="ja-JP" sz="1400" dirty="0">
              <a:solidFill>
                <a:schemeClr val="tx1"/>
              </a:solidFill>
              <a:latin typeface="+mn-lt"/>
              <a:ea typeface="ＭＳ 明朝" pitchFamily="17" charset="-128"/>
              <a:cs typeface="Aharoni" pitchFamily="2" charset="-79"/>
              <a:sym typeface="ＭＳ 明朝" pitchFamily="17" charset="-128"/>
            </a:endParaRPr>
          </a:p>
        </p:txBody>
      </p:sp>
      <p:sp>
        <p:nvSpPr>
          <p:cNvPr id="69" name="星 16 11">
            <a:extLst>
              <a:ext uri="{FF2B5EF4-FFF2-40B4-BE49-F238E27FC236}">
                <a16:creationId xmlns:a16="http://schemas.microsoft.com/office/drawing/2014/main" id="{12B5D80B-0697-4392-546D-6D438F2FEC34}"/>
              </a:ext>
            </a:extLst>
          </p:cNvPr>
          <p:cNvSpPr>
            <a:spLocks noChangeArrowheads="1"/>
          </p:cNvSpPr>
          <p:nvPr/>
        </p:nvSpPr>
        <p:spPr bwMode="auto">
          <a:xfrm>
            <a:off x="7796314" y="6017503"/>
            <a:ext cx="1119323" cy="729780"/>
          </a:xfrm>
          <a:prstGeom prst="star16">
            <a:avLst>
              <a:gd name="adj" fmla="val 40278"/>
            </a:avLst>
          </a:prstGeom>
          <a:solidFill>
            <a:srgbClr val="FF0000"/>
          </a:solidFill>
          <a:ln w="9525" algn="ctr">
            <a:noFill/>
            <a:round/>
            <a:headEnd/>
            <a:tailEnd/>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ja-JP" altLang="en-US" sz="1400"/>
          </a:p>
        </p:txBody>
      </p:sp>
      <p:sp>
        <p:nvSpPr>
          <p:cNvPr id="70" name="正方形/長方形 69">
            <a:extLst>
              <a:ext uri="{FF2B5EF4-FFF2-40B4-BE49-F238E27FC236}">
                <a16:creationId xmlns:a16="http://schemas.microsoft.com/office/drawing/2014/main" id="{AB6788F8-CAF2-5AA3-36CB-448D8FEB3C13}"/>
              </a:ext>
            </a:extLst>
          </p:cNvPr>
          <p:cNvSpPr>
            <a:spLocks noChangeArrowheads="1"/>
          </p:cNvSpPr>
          <p:nvPr/>
        </p:nvSpPr>
        <p:spPr bwMode="auto">
          <a:xfrm>
            <a:off x="7867188" y="6220351"/>
            <a:ext cx="1243170" cy="307777"/>
          </a:xfrm>
          <a:prstGeom prst="rect">
            <a:avLst/>
          </a:prstGeom>
          <a:noFill/>
          <a:ln w="9525">
            <a:noFill/>
            <a:miter lim="800000"/>
            <a:headEnd/>
            <a:tailEnd/>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1400" b="1" dirty="0" err="1">
                <a:latin typeface="+mn-lt"/>
                <a:ea typeface="HGP創英角ｺﾞｼｯｸUB" pitchFamily="50" charset="-128"/>
                <a:cs typeface="Arial" charset="0"/>
              </a:rPr>
              <a:t>gamingTV</a:t>
            </a:r>
            <a:endParaRPr lang="ja-JP" altLang="ja-JP" sz="1400" b="1" dirty="0">
              <a:latin typeface="+mn-lt"/>
              <a:ea typeface="HGP創英角ｺﾞｼｯｸUB" pitchFamily="50" charset="-128"/>
              <a:cs typeface="Arial" charset="0"/>
            </a:endParaRPr>
          </a:p>
        </p:txBody>
      </p:sp>
      <p:sp>
        <p:nvSpPr>
          <p:cNvPr id="71" name="円/楕円 2055">
            <a:extLst>
              <a:ext uri="{FF2B5EF4-FFF2-40B4-BE49-F238E27FC236}">
                <a16:creationId xmlns:a16="http://schemas.microsoft.com/office/drawing/2014/main" id="{F80A0EA5-B0F9-72A0-3606-81370948EC8C}"/>
              </a:ext>
            </a:extLst>
          </p:cNvPr>
          <p:cNvSpPr/>
          <p:nvPr/>
        </p:nvSpPr>
        <p:spPr>
          <a:xfrm>
            <a:off x="96984" y="2574425"/>
            <a:ext cx="377372" cy="377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72" name="円/楕円 92">
            <a:extLst>
              <a:ext uri="{FF2B5EF4-FFF2-40B4-BE49-F238E27FC236}">
                <a16:creationId xmlns:a16="http://schemas.microsoft.com/office/drawing/2014/main" id="{06F98D0C-C50F-0014-F3B5-1777629F76FB}"/>
              </a:ext>
            </a:extLst>
          </p:cNvPr>
          <p:cNvSpPr/>
          <p:nvPr/>
        </p:nvSpPr>
        <p:spPr>
          <a:xfrm>
            <a:off x="5924469" y="2451052"/>
            <a:ext cx="377372" cy="377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73" name="円/楕円 93">
            <a:extLst>
              <a:ext uri="{FF2B5EF4-FFF2-40B4-BE49-F238E27FC236}">
                <a16:creationId xmlns:a16="http://schemas.microsoft.com/office/drawing/2014/main" id="{477CD34E-C886-EDD6-4A21-58EA4CBE773D}"/>
              </a:ext>
            </a:extLst>
          </p:cNvPr>
          <p:cNvSpPr/>
          <p:nvPr/>
        </p:nvSpPr>
        <p:spPr>
          <a:xfrm>
            <a:off x="6388930" y="4991054"/>
            <a:ext cx="377372" cy="377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Tree>
    <p:extLst>
      <p:ext uri="{BB962C8B-B14F-4D97-AF65-F5344CB8AC3E}">
        <p14:creationId xmlns:p14="http://schemas.microsoft.com/office/powerpoint/2010/main" val="368248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1" y="3252485"/>
            <a:ext cx="9143999" cy="191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ja-JP" altLang="en-US" sz="4000" dirty="0">
                <a:latin typeface="+mj-ea"/>
                <a:ea typeface="+mj-ea"/>
                <a:cs typeface="Aharoni" pitchFamily="2" charset="-79"/>
              </a:rPr>
              <a:t>バーチャル・ミュージアム</a:t>
            </a:r>
            <a:endParaRPr lang="en-US" sz="4000" dirty="0">
              <a:latin typeface="+mj-ea"/>
              <a:ea typeface="+mj-ea"/>
              <a:cs typeface="Aharoni" pitchFamily="2" charset="-79"/>
            </a:endParaRPr>
          </a:p>
        </p:txBody>
      </p:sp>
    </p:spTree>
    <p:extLst>
      <p:ext uri="{BB962C8B-B14F-4D97-AF65-F5344CB8AC3E}">
        <p14:creationId xmlns:p14="http://schemas.microsoft.com/office/powerpoint/2010/main" val="2861231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はじめに</a:t>
            </a:r>
            <a:endParaRPr lang="en-US" altLang="ja-JP" sz="2800" dirty="0">
              <a:solidFill>
                <a:schemeClr val="bg1"/>
              </a:solidFill>
              <a:latin typeface="+mn-lt"/>
            </a:endParaRPr>
          </a:p>
        </p:txBody>
      </p:sp>
      <p:sp>
        <p:nvSpPr>
          <p:cNvPr id="56" name="正方形/長方形 55"/>
          <p:cNvSpPr/>
          <p:nvPr/>
        </p:nvSpPr>
        <p:spPr>
          <a:xfrm>
            <a:off x="715652" y="1679561"/>
            <a:ext cx="7848364" cy="1077218"/>
          </a:xfrm>
          <a:prstGeom prst="rect">
            <a:avLst/>
          </a:prstGeom>
        </p:spPr>
        <p:txBody>
          <a:bodyPr wrap="square">
            <a:spAutoFit/>
          </a:bodyPr>
          <a:lstStyle/>
          <a:p>
            <a:pPr algn="ctr"/>
            <a:r>
              <a:rPr lang="ja-JP" altLang="en-US" sz="3200" b="1" dirty="0">
                <a:latin typeface="Aharoni" panose="02010803020104030203" pitchFamily="2" charset="-79"/>
                <a:cs typeface="Aharoni" panose="02010803020104030203" pitchFamily="2" charset="-79"/>
              </a:rPr>
              <a:t>バーチャル・ミュージアムの研究開発の</a:t>
            </a:r>
            <a:endParaRPr lang="en-US" altLang="ja-JP" sz="3200" b="1" dirty="0">
              <a:latin typeface="Aharoni" panose="02010803020104030203" pitchFamily="2" charset="-79"/>
              <a:cs typeface="Aharoni" panose="02010803020104030203" pitchFamily="2" charset="-79"/>
            </a:endParaRPr>
          </a:p>
          <a:p>
            <a:pPr algn="ctr"/>
            <a:r>
              <a:rPr lang="ja-JP" altLang="en-US" sz="3200" b="1" dirty="0">
                <a:latin typeface="Aharoni" panose="02010803020104030203" pitchFamily="2" charset="-79"/>
                <a:cs typeface="Aharoni" panose="02010803020104030203" pitchFamily="2" charset="-79"/>
              </a:rPr>
              <a:t>基本ポリシー　（林の場合）</a:t>
            </a:r>
          </a:p>
        </p:txBody>
      </p:sp>
      <p:sp>
        <p:nvSpPr>
          <p:cNvPr id="2" name="正方形/長方形 1"/>
          <p:cNvSpPr/>
          <p:nvPr/>
        </p:nvSpPr>
        <p:spPr>
          <a:xfrm>
            <a:off x="1133596" y="3514877"/>
            <a:ext cx="7052670" cy="1815882"/>
          </a:xfrm>
          <a:prstGeom prst="rect">
            <a:avLst/>
          </a:prstGeom>
        </p:spPr>
        <p:txBody>
          <a:bodyPr wrap="square">
            <a:spAutoFit/>
          </a:bodyPr>
          <a:lstStyle/>
          <a:p>
            <a:r>
              <a:rPr lang="ja-JP" altLang="en-US" sz="2800" dirty="0"/>
              <a:t>美術館のユーザー・エクスペリエンスにおいて非常に大切な、美術館スペースの中にいる人の感じている、空気、雰囲気、アンビエンスを台無しにすることは、しない。</a:t>
            </a:r>
          </a:p>
        </p:txBody>
      </p:sp>
    </p:spTree>
    <p:extLst>
      <p:ext uri="{BB962C8B-B14F-4D97-AF65-F5344CB8AC3E}">
        <p14:creationId xmlns:p14="http://schemas.microsoft.com/office/powerpoint/2010/main" val="28344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A0269-9369-EA2E-D17C-906BB9EE1575}"/>
              </a:ext>
            </a:extLst>
          </p:cNvPr>
          <p:cNvSpPr>
            <a:spLocks noGrp="1"/>
          </p:cNvSpPr>
          <p:nvPr>
            <p:ph type="sldNum" sz="quarter" idx="10"/>
          </p:nvPr>
        </p:nvSpPr>
        <p:spPr/>
        <p:txBody>
          <a:bodyPr/>
          <a:lstStyle/>
          <a:p>
            <a:pPr>
              <a:defRPr/>
            </a:pPr>
            <a:fld id="{822BC122-4E91-4585-9830-9A4676310DED}" type="slidenum">
              <a:rPr lang="en-US" altLang="ja-JP" smtClean="0"/>
              <a:pPr>
                <a:defRPr/>
              </a:pPr>
              <a:t>18</a:t>
            </a:fld>
            <a:endParaRPr lang="en-US" altLang="ja-JP"/>
          </a:p>
        </p:txBody>
      </p:sp>
      <p:pic>
        <p:nvPicPr>
          <p:cNvPr id="1028" name="Picture 4" descr="ルーブル美術館の入り口 - INSIDERの最高のヒントと行列に並ばない秘密">
            <a:extLst>
              <a:ext uri="{FF2B5EF4-FFF2-40B4-BE49-F238E27FC236}">
                <a16:creationId xmlns:a16="http://schemas.microsoft.com/office/drawing/2014/main" id="{87F14BDA-8398-533A-6134-1605B18F8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40" y="1203707"/>
            <a:ext cx="8300720" cy="55323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9">
            <a:extLst>
              <a:ext uri="{FF2B5EF4-FFF2-40B4-BE49-F238E27FC236}">
                <a16:creationId xmlns:a16="http://schemas.microsoft.com/office/drawing/2014/main" id="{7F55540A-084E-9CA7-E0EF-2E6F374B17C2}"/>
              </a:ext>
            </a:extLst>
          </p:cNvPr>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実ミュージアム</a:t>
            </a:r>
            <a:endParaRPr lang="en-US" altLang="ja-JP" sz="2800" dirty="0">
              <a:solidFill>
                <a:schemeClr val="bg1"/>
              </a:solidFill>
              <a:latin typeface="+mn-lt"/>
            </a:endParaRPr>
          </a:p>
        </p:txBody>
      </p:sp>
    </p:spTree>
    <p:extLst>
      <p:ext uri="{BB962C8B-B14F-4D97-AF65-F5344CB8AC3E}">
        <p14:creationId xmlns:p14="http://schemas.microsoft.com/office/powerpoint/2010/main" val="492633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バーチャルならではの</a:t>
            </a:r>
            <a:r>
              <a:rPr lang="en-US" altLang="ja-JP" sz="2800" b="1" dirty="0">
                <a:solidFill>
                  <a:schemeClr val="bg1"/>
                </a:solidFill>
                <a:latin typeface="+mn-lt"/>
              </a:rPr>
              <a:t>XXX</a:t>
            </a:r>
            <a:endParaRPr lang="en-US" altLang="ja-JP" sz="2800" dirty="0">
              <a:solidFill>
                <a:schemeClr val="bg1"/>
              </a:solidFill>
              <a:latin typeface="+mn-lt"/>
            </a:endParaRPr>
          </a:p>
        </p:txBody>
      </p:sp>
      <p:graphicFrame>
        <p:nvGraphicFramePr>
          <p:cNvPr id="2" name="Object 1">
            <a:extLst>
              <a:ext uri="{FF2B5EF4-FFF2-40B4-BE49-F238E27FC236}">
                <a16:creationId xmlns:a16="http://schemas.microsoft.com/office/drawing/2014/main" id="{DF00E4E2-A4D1-4877-9D53-E58383F35223}"/>
              </a:ext>
            </a:extLst>
          </p:cNvPr>
          <p:cNvGraphicFramePr>
            <a:graphicFrameLocks noChangeAspect="1"/>
          </p:cNvGraphicFramePr>
          <p:nvPr>
            <p:extLst>
              <p:ext uri="{D42A27DB-BD31-4B8C-83A1-F6EECF244321}">
                <p14:modId xmlns:p14="http://schemas.microsoft.com/office/powerpoint/2010/main" val="844645180"/>
              </p:ext>
            </p:extLst>
          </p:nvPr>
        </p:nvGraphicFramePr>
        <p:xfrm>
          <a:off x="356000" y="1309385"/>
          <a:ext cx="8431999" cy="4736412"/>
        </p:xfrm>
        <a:graphic>
          <a:graphicData uri="http://schemas.openxmlformats.org/presentationml/2006/ole">
            <mc:AlternateContent xmlns:mc="http://schemas.openxmlformats.org/markup-compatibility/2006">
              <mc:Choice xmlns:v="urn:schemas-microsoft-com:vml" Requires="v">
                <p:oleObj name="Image" r:id="rId3" imgW="24380640" imgH="13714200" progId="Photoshop.Image.12">
                  <p:embed/>
                </p:oleObj>
              </mc:Choice>
              <mc:Fallback>
                <p:oleObj name="Image" r:id="rId3" imgW="24380640" imgH="13714200" progId="Photoshop.Image.12">
                  <p:embed/>
                  <p:pic>
                    <p:nvPicPr>
                      <p:cNvPr id="2" name="Object 1">
                        <a:extLst>
                          <a:ext uri="{FF2B5EF4-FFF2-40B4-BE49-F238E27FC236}">
                            <a16:creationId xmlns:a16="http://schemas.microsoft.com/office/drawing/2014/main" id="{DF00E4E2-A4D1-4877-9D53-E58383F35223}"/>
                          </a:ext>
                        </a:extLst>
                      </p:cNvPr>
                      <p:cNvPicPr/>
                      <p:nvPr/>
                    </p:nvPicPr>
                    <p:blipFill>
                      <a:blip r:embed="rId4"/>
                      <a:stretch>
                        <a:fillRect/>
                      </a:stretch>
                    </p:blipFill>
                    <p:spPr>
                      <a:xfrm>
                        <a:off x="356000" y="1309385"/>
                        <a:ext cx="8431999" cy="4736412"/>
                      </a:xfrm>
                      <a:prstGeom prst="rect">
                        <a:avLst/>
                      </a:prstGeom>
                    </p:spPr>
                  </p:pic>
                </p:oleObj>
              </mc:Fallback>
            </mc:AlternateContent>
          </a:graphicData>
        </a:graphic>
      </p:graphicFrame>
      <p:sp>
        <p:nvSpPr>
          <p:cNvPr id="3" name="正方形/長方形 2">
            <a:extLst>
              <a:ext uri="{FF2B5EF4-FFF2-40B4-BE49-F238E27FC236}">
                <a16:creationId xmlns:a16="http://schemas.microsoft.com/office/drawing/2014/main" id="{8A55AA1A-6459-6663-8504-DE5045CC65BD}"/>
              </a:ext>
            </a:extLst>
          </p:cNvPr>
          <p:cNvSpPr/>
          <p:nvPr/>
        </p:nvSpPr>
        <p:spPr>
          <a:xfrm>
            <a:off x="3092572" y="6241047"/>
            <a:ext cx="3384260" cy="400110"/>
          </a:xfrm>
          <a:prstGeom prst="rect">
            <a:avLst/>
          </a:prstGeom>
        </p:spPr>
        <p:txBody>
          <a:bodyPr wrap="none">
            <a:spAutoFit/>
          </a:bodyPr>
          <a:lstStyle/>
          <a:p>
            <a:r>
              <a:rPr lang="ja-JP" altLang="en-US" sz="2000" dirty="0">
                <a:latin typeface="HGP創英角ﾎﾟｯﾌﾟ体" panose="040B0A00000000000000" pitchFamily="50" charset="-128"/>
                <a:ea typeface="HGP創英角ﾎﾟｯﾌﾟ体" panose="040B0A00000000000000" pitchFamily="50" charset="-128"/>
                <a:cs typeface="Aharoni" panose="02010803020104030203" pitchFamily="2" charset="-79"/>
              </a:rPr>
              <a:t>こういうの欲しいですか・・・？</a:t>
            </a:r>
          </a:p>
        </p:txBody>
      </p:sp>
    </p:spTree>
    <p:extLst>
      <p:ext uri="{BB962C8B-B14F-4D97-AF65-F5344CB8AC3E}">
        <p14:creationId xmlns:p14="http://schemas.microsoft.com/office/powerpoint/2010/main" val="25425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nvSpPr>
        <p:spPr>
          <a:xfrm>
            <a:off x="179388" y="188913"/>
            <a:ext cx="7427214" cy="576262"/>
          </a:xfrm>
          <a:prstGeom prst="rect">
            <a:avLst/>
          </a:prstGeom>
          <a:noFill/>
          <a:ln>
            <a:noFill/>
          </a:ln>
          <a:effectLst/>
        </p:spPr>
        <p:txBody>
          <a:bodyPr vert="horz" wrap="square" lIns="91440" tIns="45720" rIns="91440" bIns="45720" numCol="1" anchor="ctr" anchorCtr="0" compatLnSpc="1"/>
          <a:lstStyle>
            <a:lvl1pPr algn="l" rtl="0" eaLnBrk="0" fontAlgn="base" hangingPunct="0">
              <a:spcBef>
                <a:spcPct val="0"/>
              </a:spcBef>
              <a:spcAft>
                <a:spcPct val="0"/>
              </a:spcAft>
              <a:defRPr kumimoji="1" sz="3600">
                <a:solidFill>
                  <a:schemeClr val="bg1"/>
                </a:solidFill>
                <a:latin typeface="+mj-lt"/>
                <a:ea typeface="+mj-ea"/>
                <a:cs typeface="+mj-cs"/>
              </a:defRPr>
            </a:lvl1pPr>
            <a:lvl2pPr algn="l" rtl="0" eaLnBrk="0" fontAlgn="base" hangingPunct="0">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2pPr>
            <a:lvl3pPr algn="l" rtl="0" eaLnBrk="0" fontAlgn="base" hangingPunct="0">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3pPr>
            <a:lvl4pPr algn="l" rtl="0" eaLnBrk="0" fontAlgn="base" hangingPunct="0">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4pPr>
            <a:lvl5pPr algn="l" rtl="0" eaLnBrk="0" fontAlgn="base" hangingPunct="0">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5pPr>
            <a:lvl6pPr marL="457200" algn="l" rtl="0" fontAlgn="base">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6pPr>
            <a:lvl7pPr marL="914400" algn="l" rtl="0" fontAlgn="base">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7pPr>
            <a:lvl8pPr marL="1371600" algn="l" rtl="0" fontAlgn="base">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8pPr>
            <a:lvl9pPr marL="1828800" algn="l" rtl="0" fontAlgn="base">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9pPr>
          </a:lstStyle>
          <a:p>
            <a:r>
              <a:rPr kumimoji="1" lang="ja-JP" altLang="en-US" sz="3200" dirty="0">
                <a:latin typeface="Arial" panose="020B0604020202020204" pitchFamily="34" charset="0"/>
              </a:rPr>
              <a:t>オリエンテーション</a:t>
            </a:r>
            <a:endParaRPr kumimoji="1" lang="en-US" altLang="ja-JP" sz="3200" dirty="0">
              <a:latin typeface="Arial" panose="020B0604020202020204" pitchFamily="34" charset="0"/>
            </a:endParaRPr>
          </a:p>
        </p:txBody>
      </p:sp>
      <p:sp>
        <p:nvSpPr>
          <p:cNvPr id="7" name="Rectangle 6"/>
          <p:cNvSpPr/>
          <p:nvPr/>
        </p:nvSpPr>
        <p:spPr>
          <a:xfrm>
            <a:off x="657420" y="1253111"/>
            <a:ext cx="8026225" cy="4062651"/>
          </a:xfrm>
          <a:prstGeom prst="rect">
            <a:avLst/>
          </a:prstGeom>
        </p:spPr>
        <p:txBody>
          <a:bodyPr wrap="square">
            <a:spAutoFit/>
          </a:bodyPr>
          <a:lstStyle/>
          <a:p>
            <a:r>
              <a:rPr lang="ja-JP" altLang="ja-JP" sz="2400" dirty="0">
                <a:latin typeface="+mn-ea"/>
                <a:ea typeface="+mn-ea"/>
              </a:rPr>
              <a:t>（</a:t>
            </a:r>
            <a:r>
              <a:rPr lang="en-US" altLang="ja-JP" sz="2400" dirty="0">
                <a:latin typeface="+mn-ea"/>
                <a:ea typeface="+mn-ea"/>
              </a:rPr>
              <a:t>1</a:t>
            </a:r>
            <a:r>
              <a:rPr lang="ja-JP" altLang="ja-JP" sz="2400" dirty="0">
                <a:latin typeface="+mn-ea"/>
                <a:ea typeface="+mn-ea"/>
              </a:rPr>
              <a:t>）</a:t>
            </a:r>
            <a:r>
              <a:rPr lang="en-US" altLang="ja-JP" sz="2400" dirty="0">
                <a:latin typeface="+mn-ea"/>
                <a:ea typeface="+mn-ea"/>
              </a:rPr>
              <a:t>6</a:t>
            </a:r>
            <a:r>
              <a:rPr lang="ja-JP" altLang="ja-JP" sz="2400" dirty="0">
                <a:latin typeface="+mn-ea"/>
                <a:ea typeface="+mn-ea"/>
              </a:rPr>
              <a:t>月</a:t>
            </a:r>
            <a:r>
              <a:rPr lang="en-US" altLang="ja-JP" sz="2400" dirty="0">
                <a:latin typeface="+mn-ea"/>
                <a:ea typeface="+mn-ea"/>
              </a:rPr>
              <a:t>14</a:t>
            </a:r>
            <a:r>
              <a:rPr lang="ja-JP" altLang="ja-JP" sz="2400" dirty="0">
                <a:latin typeface="+mn-ea"/>
                <a:ea typeface="+mn-ea"/>
              </a:rPr>
              <a:t>日（</a:t>
            </a:r>
            <a:r>
              <a:rPr lang="ja-JP" altLang="en-US" sz="2400" dirty="0">
                <a:latin typeface="+mn-ea"/>
                <a:ea typeface="+mn-ea"/>
              </a:rPr>
              <a:t>水</a:t>
            </a:r>
            <a:r>
              <a:rPr lang="ja-JP" altLang="ja-JP" sz="2400" dirty="0">
                <a:latin typeface="+mn-ea"/>
                <a:ea typeface="+mn-ea"/>
              </a:rPr>
              <a:t>）</a:t>
            </a:r>
            <a:r>
              <a:rPr lang="ja-JP" altLang="en-US" sz="2400" dirty="0">
                <a:latin typeface="+mn-ea"/>
                <a:ea typeface="+mn-ea"/>
              </a:rPr>
              <a:t>　</a:t>
            </a:r>
            <a:r>
              <a:rPr lang="ja-JP" altLang="ja-JP" sz="2400" dirty="0">
                <a:latin typeface="+mn-ea"/>
                <a:ea typeface="+mn-ea"/>
              </a:rPr>
              <a:t>研究紹介</a:t>
            </a:r>
          </a:p>
          <a:p>
            <a:r>
              <a:rPr lang="en-US" altLang="ja-JP" dirty="0">
                <a:latin typeface="+mn-ea"/>
                <a:ea typeface="+mn-ea"/>
              </a:rPr>
              <a:t> </a:t>
            </a:r>
            <a:endParaRPr lang="ja-JP" altLang="ja-JP" dirty="0">
              <a:latin typeface="+mn-ea"/>
              <a:ea typeface="+mn-ea"/>
            </a:endParaRPr>
          </a:p>
          <a:p>
            <a:r>
              <a:rPr lang="ja-JP" altLang="en-US" dirty="0">
                <a:latin typeface="+mn-ea"/>
                <a:ea typeface="+mn-ea"/>
              </a:rPr>
              <a:t>　　</a:t>
            </a:r>
            <a:r>
              <a:rPr lang="en-US" altLang="ja-JP" dirty="0">
                <a:latin typeface="+mn-ea"/>
                <a:ea typeface="+mn-ea"/>
              </a:rPr>
              <a:t>Text-To-Vision</a:t>
            </a:r>
            <a:r>
              <a:rPr lang="ja-JP" altLang="ja-JP" dirty="0">
                <a:latin typeface="+mn-ea"/>
                <a:ea typeface="+mn-ea"/>
              </a:rPr>
              <a:t>、バーチャルミュージアム、</a:t>
            </a:r>
            <a:r>
              <a:rPr lang="en-US" altLang="ja-JP" dirty="0" err="1">
                <a:latin typeface="+mn-ea"/>
                <a:ea typeface="+mn-ea"/>
              </a:rPr>
              <a:t>neurodrug</a:t>
            </a:r>
            <a:r>
              <a:rPr lang="ja-JP" altLang="en-US" dirty="0">
                <a:latin typeface="+mn-ea"/>
                <a:ea typeface="+mn-ea"/>
              </a:rPr>
              <a:t>、</a:t>
            </a:r>
            <a:r>
              <a:rPr lang="en-US" altLang="ja-JP" dirty="0">
                <a:latin typeface="+mn-ea"/>
                <a:ea typeface="+mn-ea"/>
              </a:rPr>
              <a:t>AI</a:t>
            </a:r>
            <a:r>
              <a:rPr lang="ja-JP" altLang="en-US" dirty="0">
                <a:latin typeface="+mn-ea"/>
                <a:ea typeface="+mn-ea"/>
              </a:rPr>
              <a:t>、哲学 </a:t>
            </a:r>
            <a:r>
              <a:rPr lang="en-US" altLang="ja-JP" dirty="0">
                <a:latin typeface="+mn-ea"/>
                <a:ea typeface="+mn-ea"/>
              </a:rPr>
              <a:t>etc.</a:t>
            </a:r>
            <a:endParaRPr lang="ja-JP" altLang="ja-JP" dirty="0">
              <a:latin typeface="+mn-ea"/>
              <a:ea typeface="+mn-ea"/>
            </a:endParaRPr>
          </a:p>
          <a:p>
            <a:r>
              <a:rPr lang="en-US" altLang="ja-JP" dirty="0">
                <a:latin typeface="+mn-ea"/>
                <a:ea typeface="+mn-ea"/>
              </a:rPr>
              <a:t> </a:t>
            </a:r>
            <a:endParaRPr lang="ja-JP" altLang="ja-JP" dirty="0">
              <a:latin typeface="+mn-ea"/>
              <a:ea typeface="+mn-ea"/>
            </a:endParaRPr>
          </a:p>
          <a:p>
            <a:r>
              <a:rPr lang="ja-JP" altLang="ja-JP" sz="2400" dirty="0">
                <a:latin typeface="+mn-ea"/>
                <a:ea typeface="+mn-ea"/>
              </a:rPr>
              <a:t>（</a:t>
            </a:r>
            <a:r>
              <a:rPr lang="en-US" altLang="ja-JP" sz="2400" dirty="0">
                <a:latin typeface="+mn-ea"/>
                <a:ea typeface="+mn-ea"/>
              </a:rPr>
              <a:t>2</a:t>
            </a:r>
            <a:r>
              <a:rPr lang="ja-JP" altLang="ja-JP" sz="2400" dirty="0">
                <a:latin typeface="+mn-ea"/>
                <a:ea typeface="+mn-ea"/>
              </a:rPr>
              <a:t>）</a:t>
            </a:r>
            <a:r>
              <a:rPr lang="en-US" altLang="ja-JP" sz="2400" dirty="0">
                <a:latin typeface="+mn-ea"/>
                <a:ea typeface="+mn-ea"/>
              </a:rPr>
              <a:t>6</a:t>
            </a:r>
            <a:r>
              <a:rPr lang="ja-JP" altLang="ja-JP" sz="2400" dirty="0">
                <a:latin typeface="+mn-ea"/>
                <a:ea typeface="+mn-ea"/>
              </a:rPr>
              <a:t>月</a:t>
            </a:r>
            <a:r>
              <a:rPr lang="en-US" altLang="ja-JP" sz="2400" dirty="0">
                <a:latin typeface="+mn-ea"/>
                <a:ea typeface="+mn-ea"/>
              </a:rPr>
              <a:t>21</a:t>
            </a:r>
            <a:r>
              <a:rPr lang="ja-JP" altLang="ja-JP" sz="2400" dirty="0">
                <a:latin typeface="+mn-ea"/>
                <a:ea typeface="+mn-ea"/>
              </a:rPr>
              <a:t>日（</a:t>
            </a:r>
            <a:r>
              <a:rPr lang="ja-JP" altLang="en-US" sz="2400" dirty="0">
                <a:latin typeface="+mn-ea"/>
                <a:ea typeface="+mn-ea"/>
              </a:rPr>
              <a:t>水</a:t>
            </a:r>
            <a:r>
              <a:rPr lang="ja-JP" altLang="ja-JP" sz="2400" dirty="0">
                <a:latin typeface="+mn-ea"/>
                <a:ea typeface="+mn-ea"/>
              </a:rPr>
              <a:t>）</a:t>
            </a:r>
            <a:r>
              <a:rPr lang="ja-JP" altLang="en-US" sz="2400" dirty="0">
                <a:latin typeface="+mn-ea"/>
                <a:ea typeface="+mn-ea"/>
              </a:rPr>
              <a:t>　</a:t>
            </a:r>
            <a:r>
              <a:rPr lang="en-US" altLang="ja-JP" sz="2400" dirty="0">
                <a:latin typeface="+mn-ea"/>
                <a:ea typeface="+mn-ea"/>
              </a:rPr>
              <a:t> 3D</a:t>
            </a:r>
            <a:r>
              <a:rPr lang="ja-JP" altLang="ja-JP" sz="2400" dirty="0">
                <a:latin typeface="+mn-ea"/>
                <a:ea typeface="+mn-ea"/>
              </a:rPr>
              <a:t>スキャニング</a:t>
            </a:r>
            <a:r>
              <a:rPr lang="ja-JP" altLang="en-US" sz="2400" dirty="0">
                <a:latin typeface="+mn-ea"/>
                <a:ea typeface="+mn-ea"/>
              </a:rPr>
              <a:t>と</a:t>
            </a:r>
            <a:r>
              <a:rPr lang="en-US" altLang="ja-JP" sz="2400" dirty="0">
                <a:latin typeface="+mn-ea"/>
                <a:ea typeface="+mn-ea"/>
              </a:rPr>
              <a:t>Unity</a:t>
            </a:r>
            <a:r>
              <a:rPr lang="ja-JP" altLang="ja-JP" sz="2400" dirty="0">
                <a:latin typeface="+mn-ea"/>
                <a:ea typeface="+mn-ea"/>
              </a:rPr>
              <a:t>実習</a:t>
            </a:r>
          </a:p>
          <a:p>
            <a:r>
              <a:rPr lang="en-US" altLang="ja-JP" dirty="0">
                <a:latin typeface="+mn-ea"/>
                <a:ea typeface="+mn-ea"/>
              </a:rPr>
              <a:t> </a:t>
            </a:r>
            <a:endParaRPr lang="ja-JP" altLang="ja-JP" dirty="0">
              <a:latin typeface="+mn-ea"/>
              <a:ea typeface="+mn-ea"/>
            </a:endParaRPr>
          </a:p>
          <a:p>
            <a:r>
              <a:rPr lang="ja-JP" altLang="en-US" dirty="0">
                <a:latin typeface="+mn-ea"/>
                <a:ea typeface="+mn-ea"/>
              </a:rPr>
              <a:t>　　</a:t>
            </a:r>
            <a:r>
              <a:rPr lang="en-US" altLang="ja-JP" dirty="0">
                <a:latin typeface="+mn-ea"/>
                <a:ea typeface="+mn-ea"/>
              </a:rPr>
              <a:t> 3D</a:t>
            </a:r>
            <a:r>
              <a:rPr lang="ja-JP" altLang="ja-JP" dirty="0">
                <a:latin typeface="+mn-ea"/>
                <a:ea typeface="+mn-ea"/>
              </a:rPr>
              <a:t>スキャニングの基礎知識と、</a:t>
            </a:r>
            <a:r>
              <a:rPr lang="en-US" altLang="ja-JP" dirty="0">
                <a:latin typeface="+mn-ea"/>
                <a:ea typeface="+mn-ea"/>
              </a:rPr>
              <a:t>Photogrammetry</a:t>
            </a:r>
            <a:r>
              <a:rPr lang="ja-JP" altLang="ja-JP" dirty="0">
                <a:latin typeface="+mn-ea"/>
                <a:ea typeface="+mn-ea"/>
              </a:rPr>
              <a:t>手法</a:t>
            </a:r>
            <a:r>
              <a:rPr lang="ja-JP" altLang="en-US" dirty="0">
                <a:latin typeface="+mn-ea"/>
                <a:ea typeface="+mn-ea"/>
              </a:rPr>
              <a:t>（ゲスト：　</a:t>
            </a:r>
            <a:r>
              <a:rPr lang="ja-JP" altLang="en-US" dirty="0"/>
              <a:t>近藤邦雄</a:t>
            </a:r>
            <a:r>
              <a:rPr lang="ja-JP" altLang="en-US" dirty="0">
                <a:latin typeface="+mn-ea"/>
                <a:ea typeface="+mn-ea"/>
              </a:rPr>
              <a:t>先生）</a:t>
            </a:r>
            <a:br>
              <a:rPr lang="en-US" altLang="ja-JP" dirty="0">
                <a:latin typeface="+mn-ea"/>
                <a:ea typeface="+mn-ea"/>
              </a:rPr>
            </a:br>
            <a:r>
              <a:rPr lang="ja-JP" altLang="en-US" dirty="0">
                <a:latin typeface="+mn-ea"/>
                <a:ea typeface="+mn-ea"/>
              </a:rPr>
              <a:t>　　　</a:t>
            </a:r>
            <a:r>
              <a:rPr lang="en-US" altLang="ja-JP" dirty="0">
                <a:latin typeface="+mn-ea"/>
                <a:ea typeface="+mn-ea"/>
              </a:rPr>
              <a:t>Unity</a:t>
            </a:r>
            <a:r>
              <a:rPr lang="ja-JP" altLang="en-US" dirty="0">
                <a:latin typeface="+mn-ea"/>
                <a:ea typeface="+mn-ea"/>
              </a:rPr>
              <a:t>の実習</a:t>
            </a:r>
            <a:endParaRPr lang="ja-JP" altLang="ja-JP" dirty="0">
              <a:latin typeface="+mn-ea"/>
              <a:ea typeface="+mn-ea"/>
            </a:endParaRPr>
          </a:p>
          <a:p>
            <a:r>
              <a:rPr lang="en-US" altLang="ja-JP" dirty="0">
                <a:latin typeface="+mn-ea"/>
                <a:ea typeface="+mn-ea"/>
              </a:rPr>
              <a:t> </a:t>
            </a:r>
            <a:endParaRPr lang="ja-JP" altLang="ja-JP" dirty="0">
              <a:latin typeface="+mn-ea"/>
              <a:ea typeface="+mn-ea"/>
            </a:endParaRPr>
          </a:p>
          <a:p>
            <a:r>
              <a:rPr lang="ja-JP" altLang="ja-JP" sz="2400" dirty="0">
                <a:latin typeface="+mn-ea"/>
                <a:ea typeface="+mn-ea"/>
              </a:rPr>
              <a:t>（</a:t>
            </a:r>
            <a:r>
              <a:rPr lang="en-US" altLang="ja-JP" sz="2400" dirty="0">
                <a:latin typeface="+mn-ea"/>
                <a:ea typeface="+mn-ea"/>
              </a:rPr>
              <a:t>3</a:t>
            </a:r>
            <a:r>
              <a:rPr lang="ja-JP" altLang="ja-JP" sz="2400" dirty="0">
                <a:latin typeface="+mn-ea"/>
                <a:ea typeface="+mn-ea"/>
              </a:rPr>
              <a:t>）</a:t>
            </a:r>
            <a:r>
              <a:rPr lang="en-US" altLang="ja-JP" sz="2400" dirty="0">
                <a:latin typeface="+mn-ea"/>
                <a:ea typeface="+mn-ea"/>
              </a:rPr>
              <a:t>6</a:t>
            </a:r>
            <a:r>
              <a:rPr lang="ja-JP" altLang="ja-JP" sz="2400" dirty="0">
                <a:latin typeface="+mn-ea"/>
                <a:ea typeface="+mn-ea"/>
              </a:rPr>
              <a:t>月</a:t>
            </a:r>
            <a:r>
              <a:rPr lang="en-US" altLang="ja-JP" sz="2400" dirty="0">
                <a:latin typeface="+mn-ea"/>
                <a:ea typeface="+mn-ea"/>
              </a:rPr>
              <a:t>28</a:t>
            </a:r>
            <a:r>
              <a:rPr lang="ja-JP" altLang="ja-JP" sz="2400" dirty="0">
                <a:latin typeface="+mn-ea"/>
                <a:ea typeface="+mn-ea"/>
              </a:rPr>
              <a:t>日（</a:t>
            </a:r>
            <a:r>
              <a:rPr lang="ja-JP" altLang="en-US" sz="2400" dirty="0">
                <a:latin typeface="+mn-ea"/>
                <a:ea typeface="+mn-ea"/>
              </a:rPr>
              <a:t>水</a:t>
            </a:r>
            <a:r>
              <a:rPr lang="ja-JP" altLang="ja-JP" sz="2400" dirty="0">
                <a:latin typeface="+mn-ea"/>
                <a:ea typeface="+mn-ea"/>
              </a:rPr>
              <a:t>）</a:t>
            </a:r>
            <a:r>
              <a:rPr lang="ja-JP" altLang="en-US" sz="2400" dirty="0">
                <a:latin typeface="+mn-ea"/>
                <a:ea typeface="+mn-ea"/>
              </a:rPr>
              <a:t>　</a:t>
            </a:r>
            <a:r>
              <a:rPr lang="ja-JP" altLang="ja-JP" sz="2400" dirty="0">
                <a:latin typeface="+mn-ea"/>
                <a:ea typeface="+mn-ea"/>
              </a:rPr>
              <a:t>バーチャルミュージアム</a:t>
            </a:r>
            <a:r>
              <a:rPr lang="ja-JP" altLang="en-US" sz="2400" dirty="0">
                <a:latin typeface="+mn-ea"/>
                <a:ea typeface="+mn-ea"/>
              </a:rPr>
              <a:t> </a:t>
            </a:r>
            <a:r>
              <a:rPr lang="en-US" altLang="ja-JP" sz="2400" dirty="0">
                <a:latin typeface="+mn-ea"/>
                <a:ea typeface="+mn-ea"/>
              </a:rPr>
              <a:t>on Unity</a:t>
            </a:r>
            <a:r>
              <a:rPr lang="ja-JP" altLang="ja-JP" sz="2400" dirty="0">
                <a:latin typeface="+mn-ea"/>
                <a:ea typeface="+mn-ea"/>
              </a:rPr>
              <a:t>実習と</a:t>
            </a:r>
            <a:r>
              <a:rPr lang="ja-JP" altLang="en-US" sz="2400" dirty="0">
                <a:latin typeface="+mn-ea"/>
                <a:ea typeface="+mn-ea"/>
              </a:rPr>
              <a:t>コース課題</a:t>
            </a:r>
            <a:endParaRPr lang="ja-JP" altLang="ja-JP" sz="2400" dirty="0">
              <a:latin typeface="+mn-ea"/>
              <a:ea typeface="+mn-ea"/>
            </a:endParaRPr>
          </a:p>
          <a:p>
            <a:r>
              <a:rPr lang="en-US" altLang="ja-JP" dirty="0">
                <a:latin typeface="+mn-ea"/>
                <a:ea typeface="+mn-ea"/>
              </a:rPr>
              <a:t> </a:t>
            </a:r>
            <a:endParaRPr lang="ja-JP" altLang="ja-JP" dirty="0">
              <a:latin typeface="+mn-ea"/>
              <a:ea typeface="+mn-ea"/>
            </a:endParaRPr>
          </a:p>
          <a:p>
            <a:r>
              <a:rPr lang="ja-JP" altLang="en-US" dirty="0">
                <a:latin typeface="+mn-ea"/>
                <a:ea typeface="+mn-ea"/>
              </a:rPr>
              <a:t>　　課題で使うバーチャルミュージアム </a:t>
            </a:r>
            <a:r>
              <a:rPr lang="en-US" altLang="ja-JP" dirty="0">
                <a:latin typeface="+mn-ea"/>
                <a:ea typeface="+mn-ea"/>
              </a:rPr>
              <a:t>on Unity</a:t>
            </a:r>
            <a:r>
              <a:rPr lang="ja-JP" altLang="en-US" dirty="0">
                <a:latin typeface="+mn-ea"/>
                <a:ea typeface="+mn-ea"/>
              </a:rPr>
              <a:t>で実習、</a:t>
            </a:r>
            <a:r>
              <a:rPr lang="ja-JP" altLang="ja-JP" dirty="0">
                <a:latin typeface="+mn-ea"/>
                <a:ea typeface="+mn-ea"/>
              </a:rPr>
              <a:t>コース課題の説明</a:t>
            </a:r>
          </a:p>
        </p:txBody>
      </p:sp>
      <p:sp>
        <p:nvSpPr>
          <p:cNvPr id="2" name="Rectangle 1">
            <a:extLst>
              <a:ext uri="{FF2B5EF4-FFF2-40B4-BE49-F238E27FC236}">
                <a16:creationId xmlns:a16="http://schemas.microsoft.com/office/drawing/2014/main" id="{0A07D817-D622-465E-B763-1FA37D64D9CD}"/>
              </a:ext>
            </a:extLst>
          </p:cNvPr>
          <p:cNvSpPr/>
          <p:nvPr/>
        </p:nvSpPr>
        <p:spPr>
          <a:xfrm>
            <a:off x="1879596" y="5715872"/>
            <a:ext cx="5384807" cy="461665"/>
          </a:xfrm>
          <a:prstGeom prst="rect">
            <a:avLst/>
          </a:prstGeom>
        </p:spPr>
        <p:txBody>
          <a:bodyPr wrap="none">
            <a:spAutoFit/>
          </a:bodyPr>
          <a:lstStyle/>
          <a:p>
            <a:pPr>
              <a:spcAft>
                <a:spcPts val="0"/>
              </a:spcAft>
            </a:pPr>
            <a:r>
              <a:rPr lang="ja-JP" altLang="ja-JP" sz="2400" kern="0" dirty="0">
                <a:solidFill>
                  <a:srgbClr val="000000"/>
                </a:solidFill>
                <a:cs typeface="Arial" panose="020B0604020202020204" pitchFamily="34" charset="0"/>
              </a:rPr>
              <a:t>課題提出の最終締め切り：</a:t>
            </a:r>
            <a:r>
              <a:rPr lang="en-US" altLang="ja-JP" sz="2400" kern="0" dirty="0">
                <a:solidFill>
                  <a:srgbClr val="000000"/>
                </a:solidFill>
                <a:cs typeface="Times New Roman" panose="02020603050405020304" pitchFamily="18" charset="0"/>
              </a:rPr>
              <a:t>7</a:t>
            </a:r>
            <a:r>
              <a:rPr lang="ja-JP" altLang="ja-JP" sz="2400" kern="0" dirty="0">
                <a:solidFill>
                  <a:srgbClr val="000000"/>
                </a:solidFill>
                <a:cs typeface="Arial" panose="020B0604020202020204" pitchFamily="34" charset="0"/>
              </a:rPr>
              <a:t>月</a:t>
            </a:r>
            <a:r>
              <a:rPr lang="en-US" altLang="ja-JP" sz="2400" kern="0" dirty="0">
                <a:solidFill>
                  <a:srgbClr val="000000"/>
                </a:solidFill>
                <a:cs typeface="Times New Roman" panose="02020603050405020304" pitchFamily="18" charset="0"/>
              </a:rPr>
              <a:t>12</a:t>
            </a:r>
            <a:r>
              <a:rPr lang="ja-JP" altLang="ja-JP" sz="2400" kern="0" dirty="0">
                <a:solidFill>
                  <a:srgbClr val="000000"/>
                </a:solidFill>
                <a:cs typeface="Arial" panose="020B0604020202020204" pitchFamily="34" charset="0"/>
              </a:rPr>
              <a:t>日（</a:t>
            </a:r>
            <a:r>
              <a:rPr lang="ja-JP" altLang="en-US" sz="2400" kern="0" dirty="0">
                <a:solidFill>
                  <a:srgbClr val="000000"/>
                </a:solidFill>
                <a:cs typeface="Arial" panose="020B0604020202020204" pitchFamily="34" charset="0"/>
              </a:rPr>
              <a:t>水</a:t>
            </a:r>
            <a:r>
              <a:rPr lang="ja-JP" altLang="ja-JP" sz="2400" kern="0" dirty="0">
                <a:solidFill>
                  <a:srgbClr val="000000"/>
                </a:solidFill>
                <a:cs typeface="Arial" panose="020B0604020202020204" pitchFamily="34" charset="0"/>
              </a:rPr>
              <a:t>）</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Rectangle 4">
            <a:extLst>
              <a:ext uri="{FF2B5EF4-FFF2-40B4-BE49-F238E27FC236}">
                <a16:creationId xmlns:a16="http://schemas.microsoft.com/office/drawing/2014/main" id="{4E04025E-A51F-48D6-82DA-97727EABDBC4}"/>
              </a:ext>
            </a:extLst>
          </p:cNvPr>
          <p:cNvSpPr/>
          <p:nvPr/>
        </p:nvSpPr>
        <p:spPr>
          <a:xfrm>
            <a:off x="1930091" y="6177537"/>
            <a:ext cx="4073551" cy="400110"/>
          </a:xfrm>
          <a:prstGeom prst="rect">
            <a:avLst/>
          </a:prstGeom>
        </p:spPr>
        <p:txBody>
          <a:bodyPr wrap="none">
            <a:spAutoFit/>
          </a:bodyPr>
          <a:lstStyle/>
          <a:p>
            <a:pPr>
              <a:spcAft>
                <a:spcPts val="0"/>
              </a:spcAft>
            </a:pPr>
            <a:r>
              <a:rPr lang="ja-JP" altLang="en-US" sz="2000" kern="0" dirty="0">
                <a:solidFill>
                  <a:srgbClr val="000000"/>
                </a:solidFill>
                <a:cs typeface="Arial" panose="020B0604020202020204" pitchFamily="34" charset="0"/>
              </a:rPr>
              <a:t>（作品発表会：　</a:t>
            </a:r>
            <a:r>
              <a:rPr lang="en-US" altLang="ja-JP" sz="2000" kern="0" dirty="0">
                <a:solidFill>
                  <a:srgbClr val="000000"/>
                </a:solidFill>
                <a:cs typeface="Arial" panose="020B0604020202020204" pitchFamily="34" charset="0"/>
              </a:rPr>
              <a:t>7</a:t>
            </a:r>
            <a:r>
              <a:rPr lang="ja-JP" altLang="en-US" sz="2000" kern="0" dirty="0">
                <a:solidFill>
                  <a:srgbClr val="000000"/>
                </a:solidFill>
                <a:cs typeface="Arial" panose="020B0604020202020204" pitchFamily="34" charset="0"/>
              </a:rPr>
              <a:t>月</a:t>
            </a:r>
            <a:r>
              <a:rPr lang="en-US" altLang="ja-JP" sz="2000" kern="0" dirty="0">
                <a:solidFill>
                  <a:srgbClr val="000000"/>
                </a:solidFill>
                <a:cs typeface="Arial" panose="020B0604020202020204" pitchFamily="34" charset="0"/>
              </a:rPr>
              <a:t>26</a:t>
            </a:r>
            <a:r>
              <a:rPr lang="ja-JP" altLang="en-US" sz="2000" kern="0" dirty="0">
                <a:solidFill>
                  <a:srgbClr val="000000"/>
                </a:solidFill>
                <a:cs typeface="Arial" panose="020B0604020202020204" pitchFamily="34" charset="0"/>
              </a:rPr>
              <a:t>日（水） </a:t>
            </a:r>
            <a:r>
              <a:rPr lang="en-US" altLang="ja-JP" sz="2000" kern="0" dirty="0">
                <a:solidFill>
                  <a:srgbClr val="000000"/>
                </a:solidFill>
                <a:cs typeface="Arial" panose="020B0604020202020204" pitchFamily="34" charset="0"/>
              </a:rPr>
              <a:t>5</a:t>
            </a:r>
            <a:r>
              <a:rPr lang="ja-JP" altLang="en-US" sz="2000" kern="0" dirty="0">
                <a:solidFill>
                  <a:srgbClr val="000000"/>
                </a:solidFill>
                <a:cs typeface="Arial" panose="020B0604020202020204" pitchFamily="34" charset="0"/>
              </a:rPr>
              <a:t>限）</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49708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ミュージアム経験</a:t>
            </a:r>
            <a:endParaRPr lang="en-US" altLang="ja-JP" sz="2800" dirty="0">
              <a:solidFill>
                <a:schemeClr val="bg1"/>
              </a:solidFill>
              <a:latin typeface="+mn-lt"/>
            </a:endParaRPr>
          </a:p>
        </p:txBody>
      </p:sp>
      <p:sp>
        <p:nvSpPr>
          <p:cNvPr id="57" name="正方形/長方形 56"/>
          <p:cNvSpPr/>
          <p:nvPr/>
        </p:nvSpPr>
        <p:spPr>
          <a:xfrm>
            <a:off x="4655271" y="1486957"/>
            <a:ext cx="4488729" cy="584775"/>
          </a:xfrm>
          <a:prstGeom prst="rect">
            <a:avLst/>
          </a:prstGeom>
        </p:spPr>
        <p:txBody>
          <a:bodyPr wrap="none">
            <a:spAutoFit/>
          </a:bodyPr>
          <a:lstStyle/>
          <a:p>
            <a:r>
              <a:rPr lang="ja-JP" altLang="en-US" sz="3200" dirty="0">
                <a:latin typeface="Aharoni" panose="02010803020104030203" pitchFamily="2" charset="-79"/>
                <a:ea typeface="HGPｺﾞｼｯｸE" pitchFamily="50" charset="-128"/>
                <a:cs typeface="Aharoni" panose="02010803020104030203" pitchFamily="2" charset="-79"/>
                <a:sym typeface="Arial" pitchFamily="34" charset="0"/>
              </a:rPr>
              <a:t>バーチャル・ミュージアム</a:t>
            </a:r>
            <a:endParaRPr lang="ja-JP" altLang="en-US" sz="3200" dirty="0">
              <a:latin typeface="Aharoni" panose="02010803020104030203" pitchFamily="2" charset="-79"/>
              <a:cs typeface="Aharoni" panose="02010803020104030203" pitchFamily="2" charset="-79"/>
            </a:endParaRPr>
          </a:p>
        </p:txBody>
      </p:sp>
      <p:sp>
        <p:nvSpPr>
          <p:cNvPr id="51" name="正方形/長方形 50"/>
          <p:cNvSpPr/>
          <p:nvPr/>
        </p:nvSpPr>
        <p:spPr>
          <a:xfrm>
            <a:off x="611027" y="1456812"/>
            <a:ext cx="2831224" cy="584775"/>
          </a:xfrm>
          <a:prstGeom prst="rect">
            <a:avLst/>
          </a:prstGeom>
        </p:spPr>
        <p:txBody>
          <a:bodyPr wrap="none">
            <a:spAutoFit/>
          </a:bodyPr>
          <a:lstStyle/>
          <a:p>
            <a:r>
              <a:rPr lang="ja-JP" altLang="en-US" sz="3200" dirty="0">
                <a:latin typeface="Aharoni" panose="02010803020104030203" pitchFamily="2" charset="-79"/>
                <a:cs typeface="Aharoni" panose="02010803020104030203" pitchFamily="2" charset="-79"/>
              </a:rPr>
              <a:t>実ミュージアム</a:t>
            </a:r>
          </a:p>
        </p:txBody>
      </p:sp>
      <p:grpSp>
        <p:nvGrpSpPr>
          <p:cNvPr id="6" name="グループ化 5"/>
          <p:cNvGrpSpPr/>
          <p:nvPr/>
        </p:nvGrpSpPr>
        <p:grpSpPr>
          <a:xfrm>
            <a:off x="5451800" y="2536523"/>
            <a:ext cx="2935419" cy="1606023"/>
            <a:chOff x="5823589" y="2496330"/>
            <a:chExt cx="2935419" cy="1606023"/>
          </a:xfrm>
        </p:grpSpPr>
        <p:sp>
          <p:nvSpPr>
            <p:cNvPr id="54" name="正方形/長方形 53"/>
            <p:cNvSpPr/>
            <p:nvPr/>
          </p:nvSpPr>
          <p:spPr>
            <a:xfrm>
              <a:off x="5823589" y="3086690"/>
              <a:ext cx="2935419" cy="1015663"/>
            </a:xfrm>
            <a:prstGeom prst="rect">
              <a:avLst/>
            </a:prstGeom>
          </p:spPr>
          <p:txBody>
            <a:bodyPr wrap="none">
              <a:spAutoFit/>
            </a:bodyPr>
            <a:lstStyle/>
            <a:p>
              <a:r>
                <a:rPr lang="ja-JP" altLang="en-US" sz="2000" dirty="0">
                  <a:ea typeface="HGPｺﾞｼｯｸE" pitchFamily="50" charset="-128"/>
                  <a:sym typeface="Arial" pitchFamily="34" charset="0"/>
                </a:rPr>
                <a:t>自ら求め、知識を吸収し、</a:t>
              </a:r>
              <a:endParaRPr lang="en-US" altLang="ja-JP" sz="2000" dirty="0">
                <a:ea typeface="HGPｺﾞｼｯｸE" pitchFamily="50" charset="-128"/>
                <a:sym typeface="Arial" pitchFamily="34" charset="0"/>
              </a:endParaRPr>
            </a:p>
            <a:p>
              <a:r>
                <a:rPr lang="ja-JP" altLang="en-US" sz="2000" dirty="0">
                  <a:ea typeface="HGPｺﾞｼｯｸE" pitchFamily="50" charset="-128"/>
                  <a:sym typeface="Arial" pitchFamily="34" charset="0"/>
                </a:rPr>
                <a:t>作品とたわむれ</a:t>
              </a:r>
              <a:endParaRPr lang="en-US" altLang="ja-JP" sz="2000" dirty="0">
                <a:ea typeface="HGPｺﾞｼｯｸE" pitchFamily="50" charset="-128"/>
                <a:sym typeface="Arial" pitchFamily="34" charset="0"/>
              </a:endParaRPr>
            </a:p>
            <a:p>
              <a:r>
                <a:rPr lang="ja-JP" altLang="en-US" sz="2000" dirty="0">
                  <a:ea typeface="HGPｺﾞｼｯｸE" pitchFamily="50" charset="-128"/>
                  <a:sym typeface="Arial" pitchFamily="34" charset="0"/>
                </a:rPr>
                <a:t>アクティブに楽しむこと</a:t>
              </a:r>
              <a:endParaRPr lang="en-US" altLang="ja-JP" sz="2000" dirty="0">
                <a:ea typeface="HGPｺﾞｼｯｸE" pitchFamily="50" charset="-128"/>
                <a:sym typeface="Arial" pitchFamily="34" charset="0"/>
              </a:endParaRPr>
            </a:p>
          </p:txBody>
        </p:sp>
        <p:sp>
          <p:nvSpPr>
            <p:cNvPr id="2" name="下矢印 1"/>
            <p:cNvSpPr/>
            <p:nvPr/>
          </p:nvSpPr>
          <p:spPr>
            <a:xfrm>
              <a:off x="6537924" y="2496330"/>
              <a:ext cx="500063" cy="6000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正方形/長方形 4"/>
          <p:cNvSpPr/>
          <p:nvPr/>
        </p:nvSpPr>
        <p:spPr>
          <a:xfrm>
            <a:off x="1494280" y="2010102"/>
            <a:ext cx="857927" cy="369332"/>
          </a:xfrm>
          <a:prstGeom prst="rect">
            <a:avLst/>
          </a:prstGeom>
        </p:spPr>
        <p:txBody>
          <a:bodyPr wrap="none">
            <a:spAutoFit/>
          </a:bodyPr>
          <a:lstStyle/>
          <a:p>
            <a:r>
              <a:rPr lang="ja-JP" altLang="en-US" dirty="0">
                <a:latin typeface="+mn-lt"/>
                <a:ea typeface="ＭＳ Ｐ明朝" panose="02020600040205080304" pitchFamily="18" charset="-128"/>
                <a:cs typeface="Aharoni" panose="02010803020104030203" pitchFamily="2" charset="-79"/>
                <a:sym typeface="Arial" pitchFamily="34" charset="0"/>
              </a:rPr>
              <a:t>受け身</a:t>
            </a:r>
            <a:endParaRPr lang="en-US" altLang="ja-JP" dirty="0">
              <a:latin typeface="+mn-lt"/>
              <a:ea typeface="ＭＳ Ｐ明朝" panose="02020600040205080304" pitchFamily="18" charset="-128"/>
              <a:cs typeface="Aharoni" panose="02010803020104030203" pitchFamily="2" charset="-79"/>
              <a:sym typeface="Arial" pitchFamily="34" charset="0"/>
            </a:endParaRPr>
          </a:p>
        </p:txBody>
      </p:sp>
      <p:grpSp>
        <p:nvGrpSpPr>
          <p:cNvPr id="3" name="グループ化 2"/>
          <p:cNvGrpSpPr/>
          <p:nvPr/>
        </p:nvGrpSpPr>
        <p:grpSpPr>
          <a:xfrm>
            <a:off x="918373" y="2546612"/>
            <a:ext cx="3163045" cy="1635794"/>
            <a:chOff x="928421" y="2476274"/>
            <a:chExt cx="3163045" cy="1635794"/>
          </a:xfrm>
        </p:grpSpPr>
        <p:sp>
          <p:nvSpPr>
            <p:cNvPr id="56" name="正方形/長方形 55"/>
            <p:cNvSpPr/>
            <p:nvPr/>
          </p:nvSpPr>
          <p:spPr>
            <a:xfrm>
              <a:off x="928421" y="3096405"/>
              <a:ext cx="3163045" cy="1015663"/>
            </a:xfrm>
            <a:prstGeom prst="rect">
              <a:avLst/>
            </a:prstGeom>
          </p:spPr>
          <p:txBody>
            <a:bodyPr wrap="none">
              <a:spAutoFit/>
            </a:bodyPr>
            <a:lstStyle/>
            <a:p>
              <a:r>
                <a:rPr lang="ja-JP" altLang="en-US" sz="2000" dirty="0">
                  <a:ea typeface="HGPｺﾞｼｯｸE" pitchFamily="50" charset="-128"/>
                  <a:sym typeface="Arial" pitchFamily="34" charset="0"/>
                </a:rPr>
                <a:t>ミュージアムをぶらぶら歩き</a:t>
              </a:r>
              <a:endParaRPr lang="en-US" altLang="ja-JP" sz="2000" dirty="0">
                <a:ea typeface="HGPｺﾞｼｯｸE" pitchFamily="50" charset="-128"/>
                <a:sym typeface="Arial" pitchFamily="34" charset="0"/>
              </a:endParaRPr>
            </a:p>
            <a:p>
              <a:r>
                <a:rPr lang="ja-JP" altLang="en-US" sz="2000" dirty="0">
                  <a:ea typeface="HGPｺﾞｼｯｸE" pitchFamily="50" charset="-128"/>
                  <a:sym typeface="Arial" pitchFamily="34" charset="0"/>
                </a:rPr>
                <a:t>自発的に見て回り</a:t>
              </a:r>
              <a:endParaRPr lang="en-US" altLang="ja-JP" sz="2000" dirty="0">
                <a:ea typeface="HGPｺﾞｼｯｸE" pitchFamily="50" charset="-128"/>
                <a:sym typeface="Arial" pitchFamily="34" charset="0"/>
              </a:endParaRPr>
            </a:p>
            <a:p>
              <a:r>
                <a:rPr lang="ja-JP" altLang="en-US" sz="2000" dirty="0">
                  <a:ea typeface="HGPｺﾞｼｯｸE" pitchFamily="50" charset="-128"/>
                  <a:sym typeface="Arial" pitchFamily="34" charset="0"/>
                </a:rPr>
                <a:t>その空気感を感じること</a:t>
              </a:r>
              <a:endParaRPr lang="en-US" altLang="ja-JP" sz="2000" dirty="0">
                <a:ea typeface="HGPｺﾞｼｯｸE" pitchFamily="50" charset="-128"/>
                <a:sym typeface="Arial" pitchFamily="34" charset="0"/>
              </a:endParaRPr>
            </a:p>
          </p:txBody>
        </p:sp>
        <p:sp>
          <p:nvSpPr>
            <p:cNvPr id="12" name="下矢印 11"/>
            <p:cNvSpPr/>
            <p:nvPr/>
          </p:nvSpPr>
          <p:spPr>
            <a:xfrm>
              <a:off x="1749080" y="2476274"/>
              <a:ext cx="500063" cy="6000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5880826" y="2020151"/>
            <a:ext cx="1672253" cy="369332"/>
          </a:xfrm>
          <a:prstGeom prst="rect">
            <a:avLst/>
          </a:prstGeom>
        </p:spPr>
        <p:txBody>
          <a:bodyPr wrap="none">
            <a:spAutoFit/>
          </a:bodyPr>
          <a:lstStyle/>
          <a:p>
            <a:r>
              <a:rPr lang="ja-JP" altLang="en-US" dirty="0">
                <a:latin typeface="+mn-lt"/>
                <a:ea typeface="ＭＳ Ｐ明朝" panose="02020600040205080304" pitchFamily="18" charset="-128"/>
                <a:cs typeface="Aharoni" panose="02010803020104030203" pitchFamily="2" charset="-79"/>
                <a:sym typeface="Arial" pitchFamily="34" charset="0"/>
              </a:rPr>
              <a:t>インタラクティブ</a:t>
            </a:r>
            <a:endParaRPr lang="en-US" altLang="ja-JP" dirty="0">
              <a:latin typeface="+mn-lt"/>
              <a:ea typeface="ＭＳ Ｐ明朝" panose="02020600040205080304" pitchFamily="18" charset="-128"/>
              <a:cs typeface="Aharoni" panose="02010803020104030203" pitchFamily="2" charset="-79"/>
              <a:sym typeface="Arial" pitchFamily="34" charset="0"/>
            </a:endParaRPr>
          </a:p>
        </p:txBody>
      </p:sp>
      <p:grpSp>
        <p:nvGrpSpPr>
          <p:cNvPr id="8" name="グループ化 7"/>
          <p:cNvGrpSpPr/>
          <p:nvPr/>
        </p:nvGrpSpPr>
        <p:grpSpPr>
          <a:xfrm>
            <a:off x="1939959" y="4391002"/>
            <a:ext cx="6016391" cy="1510263"/>
            <a:chOff x="1990201" y="4401051"/>
            <a:chExt cx="6016391" cy="1510263"/>
          </a:xfrm>
        </p:grpSpPr>
        <p:sp>
          <p:nvSpPr>
            <p:cNvPr id="58" name="正方形/長方形 57"/>
            <p:cNvSpPr/>
            <p:nvPr/>
          </p:nvSpPr>
          <p:spPr>
            <a:xfrm>
              <a:off x="1990201" y="5326539"/>
              <a:ext cx="6016391" cy="584775"/>
            </a:xfrm>
            <a:prstGeom prst="rect">
              <a:avLst/>
            </a:prstGeom>
          </p:spPr>
          <p:txBody>
            <a:bodyPr wrap="none">
              <a:spAutoFit/>
            </a:bodyPr>
            <a:lstStyle/>
            <a:p>
              <a:r>
                <a:rPr lang="ja-JP" altLang="en-US" sz="3200" dirty="0">
                  <a:latin typeface="Aharoni" panose="02010803020104030203" pitchFamily="2" charset="-79"/>
                  <a:ea typeface="HGPｺﾞｼｯｸE" pitchFamily="50" charset="-128"/>
                  <a:cs typeface="Aharoni" panose="02010803020104030203" pitchFamily="2" charset="-79"/>
                  <a:sym typeface="Arial" pitchFamily="34" charset="0"/>
                </a:rPr>
                <a:t>どうやったら統合できるんだろう？</a:t>
              </a:r>
              <a:endParaRPr lang="ja-JP" altLang="en-US" sz="3200" dirty="0">
                <a:latin typeface="Aharoni" panose="02010803020104030203" pitchFamily="2" charset="-79"/>
                <a:cs typeface="Aharoni" panose="02010803020104030203" pitchFamily="2" charset="-79"/>
              </a:endParaRPr>
            </a:p>
          </p:txBody>
        </p:sp>
        <p:sp>
          <p:nvSpPr>
            <p:cNvPr id="7" name="右中かっこ 6"/>
            <p:cNvSpPr/>
            <p:nvPr/>
          </p:nvSpPr>
          <p:spPr>
            <a:xfrm rot="5400000">
              <a:off x="4274751" y="3252139"/>
              <a:ext cx="809459" cy="3107283"/>
            </a:xfrm>
            <a:prstGeom prst="rightBrace">
              <a:avLst>
                <a:gd name="adj1" fmla="val 5152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308342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1052318" y="22877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超高解像度</a:t>
            </a:r>
            <a:endParaRPr lang="en-US" altLang="ja-JP" sz="2800" b="1" dirty="0">
              <a:solidFill>
                <a:schemeClr val="bg1"/>
              </a:solidFill>
              <a:latin typeface="+mn-lt"/>
            </a:endParaRPr>
          </a:p>
        </p:txBody>
      </p:sp>
      <p:sp>
        <p:nvSpPr>
          <p:cNvPr id="5" name="正方形/長方形 4"/>
          <p:cNvSpPr/>
          <p:nvPr/>
        </p:nvSpPr>
        <p:spPr>
          <a:xfrm>
            <a:off x="2251327" y="2408492"/>
            <a:ext cx="3995004" cy="461665"/>
          </a:xfrm>
          <a:prstGeom prst="rect">
            <a:avLst/>
          </a:prstGeom>
        </p:spPr>
        <p:txBody>
          <a:bodyPr wrap="none">
            <a:spAutoFit/>
          </a:bodyPr>
          <a:lstStyle/>
          <a:p>
            <a:pPr algn="ctr"/>
            <a:r>
              <a:rPr lang="ja-JP" altLang="en-US" sz="2400" b="1" dirty="0">
                <a:latin typeface="+mn-lt"/>
                <a:ea typeface="HGPｺﾞｼｯｸE" pitchFamily="50" charset="-128"/>
                <a:cs typeface="Aharoni" panose="02010803020104030203" pitchFamily="2" charset="-79"/>
                <a:sym typeface="Arial" pitchFamily="34" charset="0"/>
              </a:rPr>
              <a:t>超高解像度とトゥルー・カラー</a:t>
            </a:r>
            <a:endParaRPr lang="ja-JP" altLang="en-US" sz="2400" b="1" dirty="0">
              <a:latin typeface="+mn-lt"/>
              <a:cs typeface="Aharoni" panose="02010803020104030203" pitchFamily="2" charset="-79"/>
            </a:endParaRPr>
          </a:p>
        </p:txBody>
      </p:sp>
      <p:pic>
        <p:nvPicPr>
          <p:cNvPr id="1026" name="Picture 2" descr="C:\Users\hayas_000\Desktop\color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941" y="3374401"/>
            <a:ext cx="2430304" cy="24442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684021" y="3385008"/>
            <a:ext cx="4367480" cy="2462720"/>
          </a:xfrm>
          <a:prstGeom prst="rect">
            <a:avLst/>
          </a:prstGeom>
          <a:solidFill>
            <a:schemeClr val="bg1"/>
          </a:solidFill>
          <a:ln w="38100">
            <a:solidFill>
              <a:schemeClr val="tx1"/>
            </a:solidFill>
            <a:miter lim="800000"/>
            <a:headEnd/>
            <a:tailEnd/>
          </a:ln>
        </p:spPr>
        <p:txBody>
          <a:bodyPr wrap="none" anchor="ctr"/>
          <a:lstStyle/>
          <a:p>
            <a:endParaRPr lang="ja-JP" altLang="en-US"/>
          </a:p>
        </p:txBody>
      </p:sp>
      <p:sp>
        <p:nvSpPr>
          <p:cNvPr id="8" name="Rectangle 20"/>
          <p:cNvSpPr>
            <a:spLocks noChangeArrowheads="1"/>
          </p:cNvSpPr>
          <p:nvPr/>
        </p:nvSpPr>
        <p:spPr bwMode="auto">
          <a:xfrm>
            <a:off x="1786660" y="3545345"/>
            <a:ext cx="274271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ja-JP" sz="2000" dirty="0">
                <a:solidFill>
                  <a:schemeClr val="tx1"/>
                </a:solidFill>
              </a:rPr>
              <a:t>8K (Super Hi-Vision)</a:t>
            </a:r>
          </a:p>
          <a:p>
            <a:pPr algn="ctr"/>
            <a:r>
              <a:rPr lang="en-US" altLang="ja-JP" sz="2000" dirty="0">
                <a:solidFill>
                  <a:schemeClr val="tx1"/>
                </a:solidFill>
              </a:rPr>
              <a:t>7680 X 4320</a:t>
            </a:r>
            <a:endParaRPr lang="en-US" sz="2000" dirty="0">
              <a:solidFill>
                <a:schemeClr val="tx1"/>
              </a:solidFill>
            </a:endParaRPr>
          </a:p>
        </p:txBody>
      </p:sp>
      <p:sp>
        <p:nvSpPr>
          <p:cNvPr id="10" name="Rectangle 11"/>
          <p:cNvSpPr>
            <a:spLocks noChangeArrowheads="1"/>
          </p:cNvSpPr>
          <p:nvPr/>
        </p:nvSpPr>
        <p:spPr bwMode="auto">
          <a:xfrm>
            <a:off x="684021" y="4600176"/>
            <a:ext cx="2212456" cy="1247552"/>
          </a:xfrm>
          <a:prstGeom prst="rect">
            <a:avLst/>
          </a:prstGeom>
          <a:noFill/>
          <a:ln w="9525">
            <a:solidFill>
              <a:schemeClr val="tx1"/>
            </a:solidFill>
            <a:miter lim="800000"/>
            <a:headEnd/>
            <a:tailEnd/>
          </a:ln>
        </p:spPr>
        <p:txBody>
          <a:bodyPr wrap="none" anchor="ctr"/>
          <a:lstStyle/>
          <a:p>
            <a:endParaRPr lang="ja-JP" altLang="en-US"/>
          </a:p>
        </p:txBody>
      </p:sp>
      <p:sp>
        <p:nvSpPr>
          <p:cNvPr id="11" name="Rectangle 11"/>
          <p:cNvSpPr>
            <a:spLocks noChangeArrowheads="1"/>
          </p:cNvSpPr>
          <p:nvPr/>
        </p:nvSpPr>
        <p:spPr bwMode="auto">
          <a:xfrm>
            <a:off x="684021" y="5222737"/>
            <a:ext cx="1108383" cy="624991"/>
          </a:xfrm>
          <a:prstGeom prst="rect">
            <a:avLst/>
          </a:prstGeom>
          <a:noFill/>
          <a:ln w="9525">
            <a:solidFill>
              <a:schemeClr val="tx1"/>
            </a:solidFill>
            <a:miter lim="800000"/>
            <a:headEnd/>
            <a:tailEnd/>
          </a:ln>
        </p:spPr>
        <p:txBody>
          <a:bodyPr wrap="none" anchor="ctr"/>
          <a:lstStyle/>
          <a:p>
            <a:endParaRPr lang="ja-JP" altLang="en-US"/>
          </a:p>
        </p:txBody>
      </p:sp>
      <p:sp>
        <p:nvSpPr>
          <p:cNvPr id="12" name="Rectangle 11"/>
          <p:cNvSpPr>
            <a:spLocks noChangeArrowheads="1"/>
          </p:cNvSpPr>
          <p:nvPr/>
        </p:nvSpPr>
        <p:spPr bwMode="auto">
          <a:xfrm>
            <a:off x="684021" y="5577811"/>
            <a:ext cx="353190" cy="269917"/>
          </a:xfrm>
          <a:prstGeom prst="rect">
            <a:avLst/>
          </a:prstGeom>
          <a:noFill/>
          <a:ln w="9525">
            <a:solidFill>
              <a:schemeClr val="tx1"/>
            </a:solidFill>
            <a:miter lim="800000"/>
            <a:headEnd/>
            <a:tailEnd/>
          </a:ln>
        </p:spPr>
        <p:txBody>
          <a:bodyPr wrap="none" anchor="ctr"/>
          <a:lstStyle/>
          <a:p>
            <a:endParaRPr lang="ja-JP" altLang="en-US"/>
          </a:p>
        </p:txBody>
      </p:sp>
      <p:sp>
        <p:nvSpPr>
          <p:cNvPr id="13" name="Rectangle 20"/>
          <p:cNvSpPr>
            <a:spLocks noChangeArrowheads="1"/>
          </p:cNvSpPr>
          <p:nvPr/>
        </p:nvSpPr>
        <p:spPr bwMode="auto">
          <a:xfrm>
            <a:off x="754373" y="4590373"/>
            <a:ext cx="18970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ja-JP" sz="1600" dirty="0">
                <a:solidFill>
                  <a:schemeClr val="tx1"/>
                </a:solidFill>
              </a:rPr>
              <a:t>4K (QFHD)</a:t>
            </a:r>
          </a:p>
          <a:p>
            <a:pPr algn="ctr"/>
            <a:r>
              <a:rPr lang="en-US" altLang="ja-JP" sz="1600" dirty="0">
                <a:solidFill>
                  <a:schemeClr val="tx1"/>
                </a:solidFill>
              </a:rPr>
              <a:t>3840 X 2160</a:t>
            </a:r>
            <a:endParaRPr lang="en-US" sz="1600" dirty="0">
              <a:solidFill>
                <a:schemeClr val="tx1"/>
              </a:solidFill>
            </a:endParaRPr>
          </a:p>
        </p:txBody>
      </p:sp>
      <p:sp>
        <p:nvSpPr>
          <p:cNvPr id="14" name="Rectangle 20"/>
          <p:cNvSpPr>
            <a:spLocks noChangeArrowheads="1"/>
          </p:cNvSpPr>
          <p:nvPr/>
        </p:nvSpPr>
        <p:spPr bwMode="auto">
          <a:xfrm>
            <a:off x="666794" y="5160175"/>
            <a:ext cx="11921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ja-JP" sz="1200" dirty="0">
                <a:solidFill>
                  <a:schemeClr val="tx1"/>
                </a:solidFill>
              </a:rPr>
              <a:t>2K (HDTV)</a:t>
            </a:r>
            <a:br>
              <a:rPr lang="en-US" altLang="ja-JP" sz="1200" dirty="0">
                <a:solidFill>
                  <a:schemeClr val="tx1"/>
                </a:solidFill>
              </a:rPr>
            </a:br>
            <a:r>
              <a:rPr lang="en-US" altLang="ja-JP" sz="1200" dirty="0">
                <a:solidFill>
                  <a:schemeClr val="tx1"/>
                </a:solidFill>
              </a:rPr>
              <a:t>1920 X 1080</a:t>
            </a:r>
            <a:endParaRPr lang="en-US" sz="1200" dirty="0">
              <a:solidFill>
                <a:schemeClr val="tx1"/>
              </a:solidFill>
            </a:endParaRPr>
          </a:p>
        </p:txBody>
      </p:sp>
      <p:sp>
        <p:nvSpPr>
          <p:cNvPr id="15" name="Rectangle 20"/>
          <p:cNvSpPr>
            <a:spLocks noChangeArrowheads="1"/>
          </p:cNvSpPr>
          <p:nvPr/>
        </p:nvSpPr>
        <p:spPr bwMode="auto">
          <a:xfrm>
            <a:off x="521785" y="5566305"/>
            <a:ext cx="670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ja-JP" sz="800" dirty="0">
                <a:solidFill>
                  <a:schemeClr val="tx1"/>
                </a:solidFill>
              </a:rPr>
              <a:t>SD</a:t>
            </a:r>
          </a:p>
          <a:p>
            <a:pPr algn="ctr"/>
            <a:r>
              <a:rPr lang="en-US" altLang="ja-JP" sz="800" dirty="0">
                <a:solidFill>
                  <a:schemeClr val="tx1"/>
                </a:solidFill>
              </a:rPr>
              <a:t>720 X 480</a:t>
            </a:r>
            <a:endParaRPr lang="en-US" sz="800" dirty="0">
              <a:solidFill>
                <a:schemeClr val="tx1"/>
              </a:solidFill>
            </a:endParaRPr>
          </a:p>
        </p:txBody>
      </p:sp>
      <p:sp>
        <p:nvSpPr>
          <p:cNvPr id="3" name="正方形/長方形 2"/>
          <p:cNvSpPr/>
          <p:nvPr/>
        </p:nvSpPr>
        <p:spPr>
          <a:xfrm>
            <a:off x="96707" y="32549"/>
            <a:ext cx="803425" cy="830997"/>
          </a:xfrm>
          <a:prstGeom prst="rect">
            <a:avLst/>
          </a:prstGeom>
        </p:spPr>
        <p:txBody>
          <a:bodyPr wrap="none">
            <a:spAutoFit/>
          </a:bodyPr>
          <a:lstStyle/>
          <a:p>
            <a:r>
              <a:rPr lang="ja-JP" altLang="en-US" sz="4800" b="1" dirty="0">
                <a:solidFill>
                  <a:schemeClr val="bg1"/>
                </a:solidFill>
                <a:latin typeface="+mj-lt"/>
                <a:ea typeface="HGPｺﾞｼｯｸE" pitchFamily="50" charset="-128"/>
                <a:cs typeface="Aharoni" panose="02010803020104030203" pitchFamily="2" charset="-79"/>
                <a:sym typeface="Arial" pitchFamily="34" charset="0"/>
              </a:rPr>
              <a:t>①</a:t>
            </a:r>
            <a:endParaRPr lang="ja-JP" altLang="en-US" sz="4800" b="1" dirty="0">
              <a:solidFill>
                <a:schemeClr val="bg1"/>
              </a:solidFill>
              <a:latin typeface="+mj-lt"/>
            </a:endParaRPr>
          </a:p>
        </p:txBody>
      </p:sp>
      <p:sp>
        <p:nvSpPr>
          <p:cNvPr id="16" name="正方形/長方形 15"/>
          <p:cNvSpPr/>
          <p:nvPr/>
        </p:nvSpPr>
        <p:spPr>
          <a:xfrm>
            <a:off x="2502831" y="1471417"/>
            <a:ext cx="3541354" cy="461665"/>
          </a:xfrm>
          <a:prstGeom prst="rect">
            <a:avLst/>
          </a:prstGeom>
        </p:spPr>
        <p:txBody>
          <a:bodyPr wrap="none">
            <a:spAutoFit/>
          </a:bodyPr>
          <a:lstStyle/>
          <a:p>
            <a:pPr algn="ctr"/>
            <a:r>
              <a:rPr lang="ja-JP" altLang="en-US" sz="2400" dirty="0">
                <a:latin typeface="+mn-lt"/>
                <a:ea typeface="HGPｺﾞｼｯｸE" pitchFamily="50" charset="-128"/>
                <a:cs typeface="Aharoni" panose="02010803020104030203" pitchFamily="2" charset="-79"/>
                <a:sym typeface="Arial" pitchFamily="34" charset="0"/>
              </a:rPr>
              <a:t>視覚的品質は非常に重要</a:t>
            </a:r>
            <a:endParaRPr lang="ja-JP" altLang="en-US" sz="2400" dirty="0">
              <a:latin typeface="+mn-lt"/>
              <a:cs typeface="Aharoni" panose="02010803020104030203" pitchFamily="2" charset="-79"/>
            </a:endParaRPr>
          </a:p>
        </p:txBody>
      </p:sp>
      <p:sp>
        <p:nvSpPr>
          <p:cNvPr id="2" name="正方形/長方形 1"/>
          <p:cNvSpPr/>
          <p:nvPr/>
        </p:nvSpPr>
        <p:spPr>
          <a:xfrm>
            <a:off x="4097175" y="2039160"/>
            <a:ext cx="312906" cy="369332"/>
          </a:xfrm>
          <a:prstGeom prst="rect">
            <a:avLst/>
          </a:prstGeom>
        </p:spPr>
        <p:txBody>
          <a:bodyPr wrap="none">
            <a:spAutoFit/>
          </a:bodyPr>
          <a:lstStyle/>
          <a:p>
            <a:r>
              <a:rPr lang="en-US" altLang="ja-JP" b="1" dirty="0">
                <a:ea typeface="HGPｺﾞｼｯｸE" pitchFamily="50" charset="-128"/>
                <a:cs typeface="Aharoni" panose="02010803020104030203" pitchFamily="2" charset="-79"/>
                <a:sym typeface="Arial" pitchFamily="34" charset="0"/>
              </a:rPr>
              <a:t>||</a:t>
            </a:r>
            <a:endParaRPr lang="ja-JP" altLang="en-US" b="1" dirty="0"/>
          </a:p>
        </p:txBody>
      </p:sp>
    </p:spTree>
    <p:extLst>
      <p:ext uri="{BB962C8B-B14F-4D97-AF65-F5344CB8AC3E}">
        <p14:creationId xmlns:p14="http://schemas.microsoft.com/office/powerpoint/2010/main" val="151725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0" grpId="0" animBg="1"/>
      <p:bldP spid="11" grpId="0" animBg="1"/>
      <p:bldP spid="12" grpId="0" animBg="1"/>
      <p:bldP spid="13" grpId="0"/>
      <p:bldP spid="14" grpId="0"/>
      <p:bldP spid="15" grpId="0"/>
      <p:bldP spid="1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ぜんぶ高解像度</a:t>
            </a:r>
            <a:endParaRPr lang="en-US" altLang="ja-JP" sz="2800" b="1" dirty="0">
              <a:solidFill>
                <a:schemeClr val="bg1"/>
              </a:solidFill>
              <a:latin typeface="+mn-lt"/>
            </a:endParaRPr>
          </a:p>
        </p:txBody>
      </p:sp>
      <p:sp>
        <p:nvSpPr>
          <p:cNvPr id="5" name="正方形/長方形 4"/>
          <p:cNvSpPr/>
          <p:nvPr/>
        </p:nvSpPr>
        <p:spPr>
          <a:xfrm>
            <a:off x="5439225" y="4554921"/>
            <a:ext cx="2914579" cy="461665"/>
          </a:xfrm>
          <a:prstGeom prst="rect">
            <a:avLst/>
          </a:prstGeom>
        </p:spPr>
        <p:txBody>
          <a:bodyPr wrap="none">
            <a:spAutoFit/>
          </a:bodyPr>
          <a:lstStyle/>
          <a:p>
            <a:pPr algn="ctr"/>
            <a:r>
              <a:rPr lang="ja-JP" altLang="en-US" sz="2400" b="1" dirty="0">
                <a:latin typeface="+mn-lt"/>
                <a:ea typeface="HGPｺﾞｼｯｸE" pitchFamily="50" charset="-128"/>
                <a:cs typeface="Aharoni" panose="02010803020104030203" pitchFamily="2" charset="-79"/>
                <a:sym typeface="Arial" pitchFamily="34" charset="0"/>
              </a:rPr>
              <a:t>高解像度</a:t>
            </a:r>
            <a:r>
              <a:rPr lang="en-US" altLang="ja-JP" sz="2400" b="1" dirty="0" err="1">
                <a:latin typeface="+mn-lt"/>
                <a:ea typeface="HGPｺﾞｼｯｸE" pitchFamily="50" charset="-128"/>
                <a:cs typeface="Aharoni" panose="02010803020104030203" pitchFamily="2" charset="-79"/>
                <a:sym typeface="Arial" pitchFamily="34" charset="0"/>
              </a:rPr>
              <a:t>4K</a:t>
            </a:r>
            <a:r>
              <a:rPr lang="en-US" altLang="ja-JP" sz="2400" b="1" dirty="0">
                <a:latin typeface="+mn-lt"/>
                <a:ea typeface="HGPｺﾞｼｯｸE" pitchFamily="50" charset="-128"/>
                <a:cs typeface="Aharoni" panose="02010803020104030203" pitchFamily="2" charset="-79"/>
                <a:sym typeface="Arial" pitchFamily="34" charset="0"/>
              </a:rPr>
              <a:t>/</a:t>
            </a:r>
            <a:r>
              <a:rPr lang="en-US" altLang="ja-JP" sz="2400" b="1" dirty="0" err="1">
                <a:latin typeface="+mn-lt"/>
                <a:ea typeface="HGPｺﾞｼｯｸE" pitchFamily="50" charset="-128"/>
                <a:cs typeface="Aharoni" panose="02010803020104030203" pitchFamily="2" charset="-79"/>
                <a:sym typeface="Arial" pitchFamily="34" charset="0"/>
              </a:rPr>
              <a:t>8K</a:t>
            </a:r>
            <a:r>
              <a:rPr lang="ja-JP" altLang="en-US" sz="2400" b="1" dirty="0">
                <a:latin typeface="+mn-lt"/>
                <a:ea typeface="HGPｺﾞｼｯｸE" pitchFamily="50" charset="-128"/>
                <a:cs typeface="Aharoni" panose="02010803020104030203" pitchFamily="2" charset="-79"/>
                <a:sym typeface="Arial" pitchFamily="34" charset="0"/>
              </a:rPr>
              <a:t>出力</a:t>
            </a:r>
            <a:endParaRPr lang="en-US" altLang="ja-JP" sz="2400" b="1" dirty="0">
              <a:latin typeface="+mn-lt"/>
              <a:ea typeface="HGPｺﾞｼｯｸE" pitchFamily="50" charset="-128"/>
              <a:cs typeface="Aharoni" panose="02010803020104030203" pitchFamily="2" charset="-79"/>
              <a:sym typeface="Arial" pitchFamily="34" charset="0"/>
            </a:endParaRPr>
          </a:p>
        </p:txBody>
      </p:sp>
      <p:sp>
        <p:nvSpPr>
          <p:cNvPr id="16" name="正方形/長方形 15"/>
          <p:cNvSpPr/>
          <p:nvPr/>
        </p:nvSpPr>
        <p:spPr>
          <a:xfrm>
            <a:off x="0" y="5449311"/>
            <a:ext cx="4575396" cy="707886"/>
          </a:xfrm>
          <a:prstGeom prst="rect">
            <a:avLst/>
          </a:prstGeom>
        </p:spPr>
        <p:txBody>
          <a:bodyPr wrap="square">
            <a:spAutoFit/>
          </a:bodyPr>
          <a:lstStyle/>
          <a:p>
            <a:pPr algn="ctr"/>
            <a:endParaRPr lang="en-US" altLang="ja-JP" sz="2000" b="1" dirty="0">
              <a:latin typeface="+mn-lt"/>
              <a:ea typeface="HGPｺﾞｼｯｸE" pitchFamily="50" charset="-128"/>
              <a:cs typeface="Aharoni" panose="02010803020104030203" pitchFamily="2" charset="-79"/>
              <a:sym typeface="Arial" pitchFamily="34" charset="0"/>
            </a:endParaRPr>
          </a:p>
          <a:p>
            <a:pPr algn="ctr"/>
            <a:r>
              <a:rPr lang="ja-JP" altLang="en-US" sz="2000" b="1" dirty="0">
                <a:latin typeface="+mn-lt"/>
                <a:ea typeface="HGPｺﾞｼｯｸE" pitchFamily="50" charset="-128"/>
                <a:cs typeface="Aharoni" panose="02010803020104030203" pitchFamily="2" charset="-79"/>
                <a:sym typeface="Arial" pitchFamily="34" charset="0"/>
              </a:rPr>
              <a:t>高解像度デジタイズによる作品データ</a:t>
            </a:r>
            <a:endParaRPr lang="ja-JP" altLang="en-US" sz="2000" b="1" dirty="0">
              <a:latin typeface="+mn-lt"/>
              <a:cs typeface="Aharoni" panose="02010803020104030203" pitchFamily="2" charset="-79"/>
            </a:endParaRPr>
          </a:p>
        </p:txBody>
      </p:sp>
      <p:sp>
        <p:nvSpPr>
          <p:cNvPr id="17" name="正方形/長方形 16"/>
          <p:cNvSpPr/>
          <p:nvPr/>
        </p:nvSpPr>
        <p:spPr>
          <a:xfrm>
            <a:off x="368504" y="2915531"/>
            <a:ext cx="3567339" cy="707886"/>
          </a:xfrm>
          <a:prstGeom prst="rect">
            <a:avLst/>
          </a:prstGeom>
        </p:spPr>
        <p:txBody>
          <a:bodyPr wrap="square">
            <a:spAutoFit/>
          </a:bodyPr>
          <a:lstStyle/>
          <a:p>
            <a:pPr algn="ctr"/>
            <a:r>
              <a:rPr lang="ja-JP" altLang="en-US" sz="2000" b="1" dirty="0">
                <a:latin typeface="+mn-lt"/>
                <a:ea typeface="HGPｺﾞｼｯｸE" pitchFamily="50" charset="-128"/>
                <a:cs typeface="Aharoni" panose="02010803020104030203" pitchFamily="2" charset="-79"/>
                <a:sym typeface="Arial" pitchFamily="34" charset="0"/>
              </a:rPr>
              <a:t>高解像度</a:t>
            </a:r>
            <a:r>
              <a:rPr lang="en-US" altLang="ja-JP" sz="2000" b="1" dirty="0">
                <a:latin typeface="+mn-lt"/>
                <a:ea typeface="HGPｺﾞｼｯｸE" pitchFamily="50" charset="-128"/>
                <a:cs typeface="Aharoni" panose="02010803020104030203" pitchFamily="2" charset="-79"/>
                <a:sym typeface="Arial" pitchFamily="34" charset="0"/>
              </a:rPr>
              <a:t>CG</a:t>
            </a:r>
            <a:r>
              <a:rPr lang="ja-JP" altLang="en-US" sz="2000" b="1" dirty="0">
                <a:latin typeface="+mn-lt"/>
                <a:ea typeface="HGPｺﾞｼｯｸE" pitchFamily="50" charset="-128"/>
                <a:cs typeface="Aharoni" panose="02010803020104030203" pitchFamily="2" charset="-79"/>
                <a:sym typeface="Arial" pitchFamily="34" charset="0"/>
              </a:rPr>
              <a:t>によるミュージアムスペースのモデリング</a:t>
            </a:r>
            <a:endParaRPr lang="ja-JP" altLang="en-US" sz="2000" b="1" dirty="0">
              <a:latin typeface="+mn-lt"/>
              <a:cs typeface="Aharoni" panose="02010803020104030203" pitchFamily="2" charset="-79"/>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6963" y="1267257"/>
            <a:ext cx="2890420" cy="161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02379" y="2448721"/>
            <a:ext cx="3788263" cy="210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hayas_000\Desktop\SkovdeVMSeminar2015\ducci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87341" y="4554921"/>
            <a:ext cx="1133475" cy="1034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ayas_000\Desktop\SkovdeVMSeminar2015\ti12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0778" y="4041627"/>
            <a:ext cx="1078726" cy="15986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ayas_000\Desktop\SkovdeVMSeminar2015\ti119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248" y="4403003"/>
            <a:ext cx="1323975" cy="104630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p:cNvGrpSpPr/>
          <p:nvPr/>
        </p:nvGrpSpPr>
        <p:grpSpPr>
          <a:xfrm rot="17416205" flipH="1">
            <a:off x="4218626" y="1966801"/>
            <a:ext cx="378248" cy="1271737"/>
            <a:chOff x="3014133" y="3225800"/>
            <a:chExt cx="350818" cy="1340730"/>
          </a:xfrm>
          <a:solidFill>
            <a:schemeClr val="bg1">
              <a:lumMod val="75000"/>
            </a:schemeClr>
          </a:solidFill>
        </p:grpSpPr>
        <p:sp>
          <p:nvSpPr>
            <p:cNvPr id="13" name="月 12"/>
            <p:cNvSpPr/>
            <p:nvPr/>
          </p:nvSpPr>
          <p:spPr>
            <a:xfrm>
              <a:off x="3014133" y="3225800"/>
              <a:ext cx="211667" cy="1074579"/>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p:nvSpPr>
          <p:spPr>
            <a:xfrm rot="8872212">
              <a:off x="3144817" y="4106948"/>
              <a:ext cx="220134" cy="4595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rot="10137501" flipH="1">
            <a:off x="575036" y="3344206"/>
            <a:ext cx="263854" cy="989894"/>
            <a:chOff x="3014133" y="3225800"/>
            <a:chExt cx="350818" cy="1340730"/>
          </a:xfrm>
          <a:solidFill>
            <a:schemeClr val="bg1">
              <a:lumMod val="75000"/>
            </a:schemeClr>
          </a:solidFill>
        </p:grpSpPr>
        <p:sp>
          <p:nvSpPr>
            <p:cNvPr id="18" name="月 17"/>
            <p:cNvSpPr/>
            <p:nvPr/>
          </p:nvSpPr>
          <p:spPr>
            <a:xfrm>
              <a:off x="3014133" y="3225800"/>
              <a:ext cx="211667" cy="1074579"/>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8872212">
              <a:off x="3144817" y="4106948"/>
              <a:ext cx="220134" cy="4595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227701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デモ</a:t>
            </a:r>
            <a:endParaRPr lang="en-US" altLang="ja-JP" sz="2800" dirty="0">
              <a:solidFill>
                <a:schemeClr val="bg1"/>
              </a:solidFill>
              <a:latin typeface="+mn-lt"/>
            </a:endParaRPr>
          </a:p>
        </p:txBody>
      </p:sp>
      <p:pic>
        <p:nvPicPr>
          <p:cNvPr id="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872" y="2102960"/>
            <a:ext cx="5963776" cy="333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72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p:cNvSpPr>
            <a:spLocks noChangeArrowheads="1"/>
          </p:cNvSpPr>
          <p:nvPr/>
        </p:nvSpPr>
        <p:spPr bwMode="auto">
          <a:xfrm>
            <a:off x="1129369" y="3114885"/>
            <a:ext cx="1498701" cy="2202790"/>
          </a:xfrm>
          <a:prstGeom prst="roundRect">
            <a:avLst>
              <a:gd name="adj" fmla="val 10130"/>
            </a:avLst>
          </a:prstGeom>
          <a:solidFill>
            <a:schemeClr val="accent1">
              <a:lumMod val="75000"/>
            </a:schemeClr>
          </a:solidFill>
          <a:ln w="9525" cmpd="sng">
            <a:solidFill>
              <a:schemeClr val="tx1"/>
            </a:solidFill>
            <a:round/>
            <a:headEnd/>
            <a:tailEnd/>
          </a:ln>
          <a:effectLst/>
        </p:spPr>
        <p:txBody>
          <a:bodyPr anchor="ctr"/>
          <a:lstStyle/>
          <a:p>
            <a:endParaRPr lang="ja-JP" altLang="en-US"/>
          </a:p>
        </p:txBody>
      </p:sp>
      <p:sp>
        <p:nvSpPr>
          <p:cNvPr id="4" name="Line 6"/>
          <p:cNvSpPr>
            <a:spLocks noChangeShapeType="1"/>
          </p:cNvSpPr>
          <p:nvPr/>
        </p:nvSpPr>
        <p:spPr bwMode="auto">
          <a:xfrm>
            <a:off x="2553135" y="4205049"/>
            <a:ext cx="209818" cy="1497"/>
          </a:xfrm>
          <a:prstGeom prst="line">
            <a:avLst/>
          </a:prstGeom>
          <a:noFill/>
          <a:ln w="762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7"/>
          <p:cNvSpPr>
            <a:spLocks noChangeShapeType="1"/>
          </p:cNvSpPr>
          <p:nvPr/>
        </p:nvSpPr>
        <p:spPr bwMode="auto">
          <a:xfrm>
            <a:off x="2553135" y="4399721"/>
            <a:ext cx="209818" cy="1497"/>
          </a:xfrm>
          <a:prstGeom prst="line">
            <a:avLst/>
          </a:prstGeom>
          <a:noFill/>
          <a:ln w="762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8"/>
          <p:cNvSpPr>
            <a:spLocks noChangeShapeType="1"/>
          </p:cNvSpPr>
          <p:nvPr/>
        </p:nvSpPr>
        <p:spPr bwMode="auto">
          <a:xfrm>
            <a:off x="2553135" y="4594393"/>
            <a:ext cx="209818" cy="1497"/>
          </a:xfrm>
          <a:prstGeom prst="line">
            <a:avLst/>
          </a:prstGeom>
          <a:noFill/>
          <a:ln w="762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9"/>
          <p:cNvSpPr>
            <a:spLocks noChangeShapeType="1"/>
          </p:cNvSpPr>
          <p:nvPr/>
        </p:nvSpPr>
        <p:spPr bwMode="auto">
          <a:xfrm>
            <a:off x="2553135" y="4789065"/>
            <a:ext cx="209818" cy="1497"/>
          </a:xfrm>
          <a:prstGeom prst="line">
            <a:avLst/>
          </a:prstGeom>
          <a:noFill/>
          <a:ln w="762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Rectangle 10"/>
          <p:cNvSpPr>
            <a:spLocks noChangeArrowheads="1"/>
          </p:cNvSpPr>
          <p:nvPr/>
        </p:nvSpPr>
        <p:spPr bwMode="auto">
          <a:xfrm>
            <a:off x="1201307" y="4031341"/>
            <a:ext cx="1516685" cy="893994"/>
          </a:xfrm>
          <a:prstGeom prst="rect">
            <a:avLst/>
          </a:prstGeom>
          <a:solidFill>
            <a:schemeClr val="bg1"/>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ja-JP" altLang="en-US"/>
          </a:p>
        </p:txBody>
      </p:sp>
      <p:grpSp>
        <p:nvGrpSpPr>
          <p:cNvPr id="2" name="Group 1">
            <a:extLst>
              <a:ext uri="{FF2B5EF4-FFF2-40B4-BE49-F238E27FC236}">
                <a16:creationId xmlns:a16="http://schemas.microsoft.com/office/drawing/2014/main" id="{F302A2B5-8040-4340-8A0A-D915348F326D}"/>
              </a:ext>
            </a:extLst>
          </p:cNvPr>
          <p:cNvGrpSpPr/>
          <p:nvPr/>
        </p:nvGrpSpPr>
        <p:grpSpPr>
          <a:xfrm>
            <a:off x="2753960" y="4775588"/>
            <a:ext cx="1252914" cy="398329"/>
            <a:chOff x="2753960" y="4775588"/>
            <a:chExt cx="1252914" cy="398329"/>
          </a:xfrm>
        </p:grpSpPr>
        <p:sp>
          <p:nvSpPr>
            <p:cNvPr id="9" name="Line 14"/>
            <p:cNvSpPr>
              <a:spLocks noChangeShapeType="1"/>
            </p:cNvSpPr>
            <p:nvPr/>
          </p:nvSpPr>
          <p:spPr bwMode="auto">
            <a:xfrm>
              <a:off x="3797056" y="5161160"/>
              <a:ext cx="209818" cy="1497"/>
            </a:xfrm>
            <a:prstGeom prst="line">
              <a:avLst/>
            </a:prstGeom>
            <a:noFill/>
            <a:ln w="762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その他"/>
            <p:cNvSpPr>
              <a:spLocks/>
            </p:cNvSpPr>
            <p:nvPr/>
          </p:nvSpPr>
          <p:spPr bwMode="auto">
            <a:xfrm>
              <a:off x="2753960" y="4775588"/>
              <a:ext cx="1074568" cy="398329"/>
            </a:xfrm>
            <a:custGeom>
              <a:avLst/>
              <a:gdLst>
                <a:gd name="T0" fmla="*/ 0 w 21600"/>
                <a:gd name="T1" fmla="*/ 974 h 21600"/>
                <a:gd name="T2" fmla="*/ 5452 w 21600"/>
                <a:gd name="T3" fmla="*/ 2842 h 21600"/>
                <a:gd name="T4" fmla="*/ 11748 w 21600"/>
                <a:gd name="T5" fmla="*/ 17377 h 21600"/>
                <a:gd name="T6" fmla="*/ 21600 w 21600"/>
                <a:gd name="T7" fmla="*/ 21600 h 21600"/>
              </a:gdLst>
              <a:ahLst/>
              <a:cxnLst>
                <a:cxn ang="0">
                  <a:pos x="T0" y="T1"/>
                </a:cxn>
                <a:cxn ang="0">
                  <a:pos x="T2" y="T3"/>
                </a:cxn>
                <a:cxn ang="0">
                  <a:pos x="T4" y="T5"/>
                </a:cxn>
                <a:cxn ang="0">
                  <a:pos x="T6" y="T7"/>
                </a:cxn>
              </a:cxnLst>
              <a:rect l="0" t="0" r="r" b="b"/>
              <a:pathLst>
                <a:path w="21600" h="21600">
                  <a:moveTo>
                    <a:pt x="0" y="974"/>
                  </a:moveTo>
                  <a:cubicBezTo>
                    <a:pt x="813" y="974"/>
                    <a:pt x="3464" y="0"/>
                    <a:pt x="5452" y="2842"/>
                  </a:cubicBezTo>
                  <a:cubicBezTo>
                    <a:pt x="7441" y="6009"/>
                    <a:pt x="9097" y="13723"/>
                    <a:pt x="11748" y="17377"/>
                  </a:cubicBezTo>
                  <a:cubicBezTo>
                    <a:pt x="14400" y="21275"/>
                    <a:pt x="19882" y="21031"/>
                    <a:pt x="21600" y="21600"/>
                  </a:cubicBezTo>
                </a:path>
              </a:pathLst>
            </a:custGeom>
            <a:noFill/>
            <a:ln w="9525" cap="flat"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 name="その他"/>
          <p:cNvSpPr>
            <a:spLocks/>
          </p:cNvSpPr>
          <p:nvPr/>
        </p:nvSpPr>
        <p:spPr bwMode="auto">
          <a:xfrm flipH="1">
            <a:off x="4743269" y="5687061"/>
            <a:ext cx="505062" cy="218632"/>
          </a:xfrm>
          <a:custGeom>
            <a:avLst/>
            <a:gdLst>
              <a:gd name="T0" fmla="*/ 207 w 21600"/>
              <a:gd name="T1" fmla="*/ 13920 h 21600"/>
              <a:gd name="T2" fmla="*/ 623 w 21600"/>
              <a:gd name="T3" fmla="*/ 9600 h 21600"/>
              <a:gd name="T4" fmla="*/ 2284 w 21600"/>
              <a:gd name="T5" fmla="*/ 4320 h 21600"/>
              <a:gd name="T6" fmla="*/ 4361 w 21600"/>
              <a:gd name="T7" fmla="*/ 1440 h 21600"/>
              <a:gd name="T8" fmla="*/ 8515 w 21600"/>
              <a:gd name="T9" fmla="*/ 0 h 21600"/>
              <a:gd name="T10" fmla="*/ 12669 w 21600"/>
              <a:gd name="T11" fmla="*/ 3360 h 21600"/>
              <a:gd name="T12" fmla="*/ 15161 w 21600"/>
              <a:gd name="T13" fmla="*/ 12000 h 21600"/>
              <a:gd name="T14" fmla="*/ 19523 w 21600"/>
              <a:gd name="T15" fmla="*/ 12960 h 21600"/>
              <a:gd name="T16" fmla="*/ 21600 w 21600"/>
              <a:gd name="T17" fmla="*/ 21600 h 21600"/>
              <a:gd name="T18" fmla="*/ 0 w 21600"/>
              <a:gd name="T19" fmla="*/ 21600 h 21600"/>
              <a:gd name="T20" fmla="*/ 207 w 21600"/>
              <a:gd name="T21" fmla="*/ 1392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207" y="13920"/>
                </a:moveTo>
                <a:lnTo>
                  <a:pt x="623" y="9600"/>
                </a:lnTo>
                <a:lnTo>
                  <a:pt x="2284" y="4320"/>
                </a:lnTo>
                <a:lnTo>
                  <a:pt x="4361" y="1440"/>
                </a:lnTo>
                <a:lnTo>
                  <a:pt x="8515" y="0"/>
                </a:lnTo>
                <a:lnTo>
                  <a:pt x="12669" y="3360"/>
                </a:lnTo>
                <a:lnTo>
                  <a:pt x="15161" y="12000"/>
                </a:lnTo>
                <a:lnTo>
                  <a:pt x="19523" y="12960"/>
                </a:lnTo>
                <a:lnTo>
                  <a:pt x="21600" y="21600"/>
                </a:lnTo>
                <a:lnTo>
                  <a:pt x="0" y="21600"/>
                </a:lnTo>
                <a:lnTo>
                  <a:pt x="207" y="13920"/>
                </a:lnTo>
                <a:close/>
              </a:path>
            </a:pathLst>
          </a:custGeom>
          <a:solidFill>
            <a:schemeClr val="tx2">
              <a:lumMod val="65000"/>
              <a:lumOff val="35000"/>
            </a:schemeClr>
          </a:solidFill>
          <a:ln w="9525" cmpd="sng">
            <a:solidFill>
              <a:schemeClr val="tx1"/>
            </a:solidFill>
            <a:round/>
            <a:headEnd/>
            <a:tailEnd/>
          </a:ln>
          <a:effectLst/>
        </p:spPr>
        <p:txBody>
          <a:bodyPr/>
          <a:lstStyle/>
          <a:p>
            <a:endParaRPr lang="ja-JP" altLang="en-US"/>
          </a:p>
        </p:txBody>
      </p:sp>
      <p:sp>
        <p:nvSpPr>
          <p:cNvPr id="13" name="その他"/>
          <p:cNvSpPr>
            <a:spLocks/>
          </p:cNvSpPr>
          <p:nvPr/>
        </p:nvSpPr>
        <p:spPr bwMode="auto">
          <a:xfrm>
            <a:off x="2629568" y="5187394"/>
            <a:ext cx="2144641" cy="702998"/>
          </a:xfrm>
          <a:custGeom>
            <a:avLst/>
            <a:gdLst>
              <a:gd name="T0" fmla="*/ 0 w 21600"/>
              <a:gd name="T1" fmla="*/ 974 h 21600"/>
              <a:gd name="T2" fmla="*/ 5452 w 21600"/>
              <a:gd name="T3" fmla="*/ 2842 h 21600"/>
              <a:gd name="T4" fmla="*/ 11748 w 21600"/>
              <a:gd name="T5" fmla="*/ 17377 h 21600"/>
              <a:gd name="T6" fmla="*/ 21600 w 21600"/>
              <a:gd name="T7" fmla="*/ 21600 h 21600"/>
            </a:gdLst>
            <a:ahLst/>
            <a:cxnLst>
              <a:cxn ang="0">
                <a:pos x="T0" y="T1"/>
              </a:cxn>
              <a:cxn ang="0">
                <a:pos x="T2" y="T3"/>
              </a:cxn>
              <a:cxn ang="0">
                <a:pos x="T4" y="T5"/>
              </a:cxn>
              <a:cxn ang="0">
                <a:pos x="T6" y="T7"/>
              </a:cxn>
            </a:cxnLst>
            <a:rect l="0" t="0" r="r" b="b"/>
            <a:pathLst>
              <a:path w="21600" h="21600">
                <a:moveTo>
                  <a:pt x="0" y="974"/>
                </a:moveTo>
                <a:cubicBezTo>
                  <a:pt x="813" y="974"/>
                  <a:pt x="3464" y="0"/>
                  <a:pt x="5452" y="2842"/>
                </a:cubicBezTo>
                <a:cubicBezTo>
                  <a:pt x="7441" y="6009"/>
                  <a:pt x="9097" y="13723"/>
                  <a:pt x="11748" y="17377"/>
                </a:cubicBezTo>
                <a:cubicBezTo>
                  <a:pt x="14400" y="21275"/>
                  <a:pt x="19882" y="21031"/>
                  <a:pt x="21600" y="21600"/>
                </a:cubicBezTo>
              </a:path>
            </a:pathLst>
          </a:custGeom>
          <a:noFill/>
          <a:ln w="3175" cap="flat"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Text Box 23"/>
          <p:cNvSpPr txBox="1">
            <a:spLocks noChangeArrowheads="1"/>
          </p:cNvSpPr>
          <p:nvPr/>
        </p:nvSpPr>
        <p:spPr bwMode="auto">
          <a:xfrm>
            <a:off x="1268371" y="4117786"/>
            <a:ext cx="15286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000" b="1" dirty="0"/>
              <a:t>GPU </a:t>
            </a:r>
            <a:r>
              <a:rPr lang="en-US" altLang="ja-JP" sz="2000" b="1" dirty="0"/>
              <a:t>card</a:t>
            </a:r>
            <a:endParaRPr lang="ja-JP" altLang="en-US" sz="2000" b="1" dirty="0"/>
          </a:p>
        </p:txBody>
      </p:sp>
      <p:sp>
        <p:nvSpPr>
          <p:cNvPr id="15" name="Text Box 24"/>
          <p:cNvSpPr txBox="1">
            <a:spLocks noChangeArrowheads="1"/>
          </p:cNvSpPr>
          <p:nvPr/>
        </p:nvSpPr>
        <p:spPr bwMode="auto">
          <a:xfrm>
            <a:off x="1529921" y="3088593"/>
            <a:ext cx="15286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dirty="0">
                <a:solidFill>
                  <a:schemeClr val="bg1"/>
                </a:solidFill>
              </a:rPr>
              <a:t>PC</a:t>
            </a:r>
          </a:p>
        </p:txBody>
      </p:sp>
      <p:sp>
        <p:nvSpPr>
          <p:cNvPr id="17" name="Text Box 26"/>
          <p:cNvSpPr txBox="1">
            <a:spLocks noChangeArrowheads="1"/>
          </p:cNvSpPr>
          <p:nvPr/>
        </p:nvSpPr>
        <p:spPr bwMode="auto">
          <a:xfrm>
            <a:off x="3824821" y="2380231"/>
            <a:ext cx="43631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altLang="ja-JP" sz="2000" b="1" dirty="0" err="1">
                <a:latin typeface="+mn-lt"/>
                <a:cs typeface="Times New Roman" panose="02020603050405020304" pitchFamily="18" charset="0"/>
              </a:rPr>
              <a:t>8K</a:t>
            </a:r>
            <a:r>
              <a:rPr lang="en-US" altLang="ja-JP" sz="2000" b="1" dirty="0">
                <a:latin typeface="+mn-lt"/>
                <a:cs typeface="Times New Roman" panose="02020603050405020304" pitchFamily="18" charset="0"/>
              </a:rPr>
              <a:t>, 70-inch Monitor</a:t>
            </a:r>
            <a:endParaRPr lang="ja-JP" altLang="en-US" dirty="0">
              <a:latin typeface="+mn-lt"/>
              <a:ea typeface="HGP創英角ｺﾞｼｯｸUB" pitchFamily="50" charset="-128"/>
              <a:cs typeface="Times New Roman" panose="02020603050405020304" pitchFamily="18" charset="0"/>
            </a:endParaRPr>
          </a:p>
        </p:txBody>
      </p:sp>
      <p:sp>
        <p:nvSpPr>
          <p:cNvPr id="18" name="Text Box 27"/>
          <p:cNvSpPr txBox="1">
            <a:spLocks noChangeArrowheads="1"/>
          </p:cNvSpPr>
          <p:nvPr/>
        </p:nvSpPr>
        <p:spPr bwMode="auto">
          <a:xfrm>
            <a:off x="2577084" y="3373899"/>
            <a:ext cx="1528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dirty="0"/>
              <a:t>DisplayPort</a:t>
            </a:r>
            <a:br>
              <a:rPr lang="ja-JP" altLang="en-US" dirty="0"/>
            </a:br>
            <a:r>
              <a:rPr lang="ja-JP" altLang="en-US" dirty="0"/>
              <a:t>   ×</a:t>
            </a:r>
            <a:r>
              <a:rPr lang="en-US" altLang="ja-JP" dirty="0"/>
              <a:t>4</a:t>
            </a:r>
            <a:endParaRPr lang="ja-JP" altLang="en-US" dirty="0"/>
          </a:p>
        </p:txBody>
      </p:sp>
      <p:sp>
        <p:nvSpPr>
          <p:cNvPr id="19" name="Text Box 28"/>
          <p:cNvSpPr txBox="1">
            <a:spLocks noChangeArrowheads="1"/>
          </p:cNvSpPr>
          <p:nvPr/>
        </p:nvSpPr>
        <p:spPr bwMode="auto">
          <a:xfrm>
            <a:off x="1151825" y="4515476"/>
            <a:ext cx="16452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dirty="0" err="1"/>
              <a:t>P6000</a:t>
            </a:r>
            <a:r>
              <a:rPr lang="ja-JP" altLang="en-US" sz="1600" dirty="0"/>
              <a:t> (</a:t>
            </a:r>
            <a:r>
              <a:rPr lang="en-US" altLang="ja-JP" sz="1600" dirty="0"/>
              <a:t>NVIDIA</a:t>
            </a:r>
            <a:r>
              <a:rPr lang="ja-JP" altLang="en-US" sz="1600" dirty="0"/>
              <a:t>)</a:t>
            </a:r>
          </a:p>
        </p:txBody>
      </p:sp>
      <p:sp>
        <p:nvSpPr>
          <p:cNvPr id="20" name="Text Box 29"/>
          <p:cNvSpPr txBox="1">
            <a:spLocks noChangeArrowheads="1"/>
          </p:cNvSpPr>
          <p:nvPr/>
        </p:nvSpPr>
        <p:spPr bwMode="auto">
          <a:xfrm>
            <a:off x="1318917" y="3430118"/>
            <a:ext cx="15286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600" dirty="0">
                <a:solidFill>
                  <a:schemeClr val="bg1"/>
                </a:solidFill>
              </a:rPr>
              <a:t>Windows </a:t>
            </a:r>
            <a:r>
              <a:rPr lang="en-US" altLang="ja-JP" sz="1600" dirty="0">
                <a:solidFill>
                  <a:schemeClr val="bg1"/>
                </a:solidFill>
              </a:rPr>
              <a:t>10</a:t>
            </a:r>
            <a:endParaRPr lang="ja-JP" altLang="en-US" sz="1600" dirty="0">
              <a:solidFill>
                <a:schemeClr val="bg1"/>
              </a:solidFill>
            </a:endParaRPr>
          </a:p>
          <a:p>
            <a:endParaRPr lang="ja-JP" altLang="en-US" dirty="0">
              <a:solidFill>
                <a:schemeClr val="bg1"/>
              </a:solidFill>
            </a:endParaRPr>
          </a:p>
        </p:txBody>
      </p:sp>
      <p:sp>
        <p:nvSpPr>
          <p:cNvPr id="21" name="Text Box 30"/>
          <p:cNvSpPr txBox="1">
            <a:spLocks noChangeArrowheads="1"/>
          </p:cNvSpPr>
          <p:nvPr/>
        </p:nvSpPr>
        <p:spPr bwMode="auto">
          <a:xfrm>
            <a:off x="819406" y="5397950"/>
            <a:ext cx="200596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dirty="0"/>
              <a:t>ソフトウェア</a:t>
            </a:r>
            <a:br>
              <a:rPr lang="ja-JP" altLang="en-US" dirty="0"/>
            </a:br>
            <a:r>
              <a:rPr lang="ja-JP" altLang="en-US" sz="2000" b="1" dirty="0"/>
              <a:t>Unity</a:t>
            </a:r>
            <a:endParaRPr lang="ja-JP" altLang="en-US" sz="1600" dirty="0"/>
          </a:p>
        </p:txBody>
      </p:sp>
      <p:sp>
        <p:nvSpPr>
          <p:cNvPr id="22" name="Text Box 31"/>
          <p:cNvSpPr txBox="1">
            <a:spLocks noChangeArrowheads="1"/>
          </p:cNvSpPr>
          <p:nvPr/>
        </p:nvSpPr>
        <p:spPr bwMode="auto">
          <a:xfrm>
            <a:off x="1306217" y="2647672"/>
            <a:ext cx="21596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dirty="0"/>
              <a:t>ハードウェア</a:t>
            </a:r>
          </a:p>
        </p:txBody>
      </p:sp>
      <p:sp>
        <p:nvSpPr>
          <p:cNvPr id="24" name="Rectangle 33"/>
          <p:cNvSpPr>
            <a:spLocks noChangeArrowheads="1"/>
          </p:cNvSpPr>
          <p:nvPr/>
        </p:nvSpPr>
        <p:spPr bwMode="auto">
          <a:xfrm>
            <a:off x="2524108" y="1250677"/>
            <a:ext cx="4780576" cy="45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altLang="ja-JP" sz="2400" b="1" dirty="0" err="1">
                <a:latin typeface="Arial Black" panose="020B0A04020102020204" pitchFamily="34" charset="0"/>
                <a:ea typeface="HGP創英角ｺﾞｼｯｸUB" pitchFamily="50" charset="-128"/>
                <a:cs typeface="Aharoni" pitchFamily="2" charset="-79"/>
              </a:rPr>
              <a:t>8K</a:t>
            </a:r>
            <a:r>
              <a:rPr lang="ja-JP" altLang="en-US" sz="2400" b="1" dirty="0">
                <a:latin typeface="Arial Black" panose="020B0A04020102020204" pitchFamily="34" charset="0"/>
                <a:ea typeface="HGP創英角ｺﾞｼｯｸUB" pitchFamily="50" charset="-128"/>
                <a:cs typeface="Aharoni" pitchFamily="2" charset="-79"/>
              </a:rPr>
              <a:t>リアルタイム</a:t>
            </a:r>
            <a:r>
              <a:rPr lang="en-US" altLang="ja-JP" sz="2400" b="1" dirty="0">
                <a:latin typeface="Arial Black" panose="020B0A04020102020204" pitchFamily="34" charset="0"/>
                <a:ea typeface="HGP創英角ｺﾞｼｯｸUB" pitchFamily="50" charset="-128"/>
                <a:cs typeface="Aharoni" pitchFamily="2" charset="-79"/>
              </a:rPr>
              <a:t>CG</a:t>
            </a:r>
            <a:r>
              <a:rPr lang="ja-JP" altLang="en-US" sz="2400" b="1" dirty="0">
                <a:latin typeface="Arial Black" panose="020B0A04020102020204" pitchFamily="34" charset="0"/>
                <a:ea typeface="HGP創英角ｺﾞｼｯｸUB" pitchFamily="50" charset="-128"/>
                <a:cs typeface="Aharoni" pitchFamily="2" charset="-79"/>
              </a:rPr>
              <a:t>システム</a:t>
            </a:r>
          </a:p>
        </p:txBody>
      </p:sp>
      <p:sp>
        <p:nvSpPr>
          <p:cNvPr id="25"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システム構成</a:t>
            </a:r>
            <a:endParaRPr lang="en-US" altLang="ja-JP" sz="2800" dirty="0">
              <a:solidFill>
                <a:schemeClr val="bg1"/>
              </a:solidFill>
              <a:latin typeface="+mn-lt"/>
            </a:endParaRPr>
          </a:p>
        </p:txBody>
      </p:sp>
      <p:grpSp>
        <p:nvGrpSpPr>
          <p:cNvPr id="26" name="Group 25">
            <a:extLst>
              <a:ext uri="{FF2B5EF4-FFF2-40B4-BE49-F238E27FC236}">
                <a16:creationId xmlns:a16="http://schemas.microsoft.com/office/drawing/2014/main" id="{BEE858D5-919A-4163-A0F9-647D2755820B}"/>
              </a:ext>
            </a:extLst>
          </p:cNvPr>
          <p:cNvGrpSpPr/>
          <p:nvPr/>
        </p:nvGrpSpPr>
        <p:grpSpPr>
          <a:xfrm>
            <a:off x="2760010" y="4202391"/>
            <a:ext cx="1252914" cy="398329"/>
            <a:chOff x="2753960" y="4775588"/>
            <a:chExt cx="1252914" cy="398329"/>
          </a:xfrm>
        </p:grpSpPr>
        <p:sp>
          <p:nvSpPr>
            <p:cNvPr id="27" name="Line 14">
              <a:extLst>
                <a:ext uri="{FF2B5EF4-FFF2-40B4-BE49-F238E27FC236}">
                  <a16:creationId xmlns:a16="http://schemas.microsoft.com/office/drawing/2014/main" id="{546F400C-7D78-4E05-9B0F-8185D6576D8D}"/>
                </a:ext>
              </a:extLst>
            </p:cNvPr>
            <p:cNvSpPr>
              <a:spLocks noChangeShapeType="1"/>
            </p:cNvSpPr>
            <p:nvPr/>
          </p:nvSpPr>
          <p:spPr bwMode="auto">
            <a:xfrm>
              <a:off x="3797056" y="5161160"/>
              <a:ext cx="209818" cy="1497"/>
            </a:xfrm>
            <a:prstGeom prst="line">
              <a:avLst/>
            </a:prstGeom>
            <a:noFill/>
            <a:ln w="762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その他">
              <a:extLst>
                <a:ext uri="{FF2B5EF4-FFF2-40B4-BE49-F238E27FC236}">
                  <a16:creationId xmlns:a16="http://schemas.microsoft.com/office/drawing/2014/main" id="{7B34F462-86AE-4E70-BE17-AA2BE32A1860}"/>
                </a:ext>
              </a:extLst>
            </p:cNvPr>
            <p:cNvSpPr>
              <a:spLocks/>
            </p:cNvSpPr>
            <p:nvPr/>
          </p:nvSpPr>
          <p:spPr bwMode="auto">
            <a:xfrm>
              <a:off x="2753960" y="4775588"/>
              <a:ext cx="1074568" cy="398329"/>
            </a:xfrm>
            <a:custGeom>
              <a:avLst/>
              <a:gdLst>
                <a:gd name="T0" fmla="*/ 0 w 21600"/>
                <a:gd name="T1" fmla="*/ 974 h 21600"/>
                <a:gd name="T2" fmla="*/ 5452 w 21600"/>
                <a:gd name="T3" fmla="*/ 2842 h 21600"/>
                <a:gd name="T4" fmla="*/ 11748 w 21600"/>
                <a:gd name="T5" fmla="*/ 17377 h 21600"/>
                <a:gd name="T6" fmla="*/ 21600 w 21600"/>
                <a:gd name="T7" fmla="*/ 21600 h 21600"/>
              </a:gdLst>
              <a:ahLst/>
              <a:cxnLst>
                <a:cxn ang="0">
                  <a:pos x="T0" y="T1"/>
                </a:cxn>
                <a:cxn ang="0">
                  <a:pos x="T2" y="T3"/>
                </a:cxn>
                <a:cxn ang="0">
                  <a:pos x="T4" y="T5"/>
                </a:cxn>
                <a:cxn ang="0">
                  <a:pos x="T6" y="T7"/>
                </a:cxn>
              </a:cxnLst>
              <a:rect l="0" t="0" r="r" b="b"/>
              <a:pathLst>
                <a:path w="21600" h="21600">
                  <a:moveTo>
                    <a:pt x="0" y="974"/>
                  </a:moveTo>
                  <a:cubicBezTo>
                    <a:pt x="813" y="974"/>
                    <a:pt x="3464" y="0"/>
                    <a:pt x="5452" y="2842"/>
                  </a:cubicBezTo>
                  <a:cubicBezTo>
                    <a:pt x="7441" y="6009"/>
                    <a:pt x="9097" y="13723"/>
                    <a:pt x="11748" y="17377"/>
                  </a:cubicBezTo>
                  <a:cubicBezTo>
                    <a:pt x="14400" y="21275"/>
                    <a:pt x="19882" y="21031"/>
                    <a:pt x="21600" y="21600"/>
                  </a:cubicBezTo>
                </a:path>
              </a:pathLst>
            </a:custGeom>
            <a:noFill/>
            <a:ln w="9525" cap="flat"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9" name="Group 28">
            <a:extLst>
              <a:ext uri="{FF2B5EF4-FFF2-40B4-BE49-F238E27FC236}">
                <a16:creationId xmlns:a16="http://schemas.microsoft.com/office/drawing/2014/main" id="{CC88E00B-1A34-4728-921D-955FBCDCD43A}"/>
              </a:ext>
            </a:extLst>
          </p:cNvPr>
          <p:cNvGrpSpPr/>
          <p:nvPr/>
        </p:nvGrpSpPr>
        <p:grpSpPr>
          <a:xfrm>
            <a:off x="2759122" y="4397265"/>
            <a:ext cx="1252914" cy="398329"/>
            <a:chOff x="2753960" y="4775588"/>
            <a:chExt cx="1252914" cy="398329"/>
          </a:xfrm>
        </p:grpSpPr>
        <p:sp>
          <p:nvSpPr>
            <p:cNvPr id="30" name="Line 14">
              <a:extLst>
                <a:ext uri="{FF2B5EF4-FFF2-40B4-BE49-F238E27FC236}">
                  <a16:creationId xmlns:a16="http://schemas.microsoft.com/office/drawing/2014/main" id="{67623705-0BEF-4471-AC20-19B1624B80E1}"/>
                </a:ext>
              </a:extLst>
            </p:cNvPr>
            <p:cNvSpPr>
              <a:spLocks noChangeShapeType="1"/>
            </p:cNvSpPr>
            <p:nvPr/>
          </p:nvSpPr>
          <p:spPr bwMode="auto">
            <a:xfrm>
              <a:off x="3797056" y="5161160"/>
              <a:ext cx="209818" cy="1497"/>
            </a:xfrm>
            <a:prstGeom prst="line">
              <a:avLst/>
            </a:prstGeom>
            <a:noFill/>
            <a:ln w="762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その他">
              <a:extLst>
                <a:ext uri="{FF2B5EF4-FFF2-40B4-BE49-F238E27FC236}">
                  <a16:creationId xmlns:a16="http://schemas.microsoft.com/office/drawing/2014/main" id="{C681A0C6-FC22-4583-8140-479BF00F87DA}"/>
                </a:ext>
              </a:extLst>
            </p:cNvPr>
            <p:cNvSpPr>
              <a:spLocks/>
            </p:cNvSpPr>
            <p:nvPr/>
          </p:nvSpPr>
          <p:spPr bwMode="auto">
            <a:xfrm>
              <a:off x="2753960" y="4775588"/>
              <a:ext cx="1074568" cy="398329"/>
            </a:xfrm>
            <a:custGeom>
              <a:avLst/>
              <a:gdLst>
                <a:gd name="T0" fmla="*/ 0 w 21600"/>
                <a:gd name="T1" fmla="*/ 974 h 21600"/>
                <a:gd name="T2" fmla="*/ 5452 w 21600"/>
                <a:gd name="T3" fmla="*/ 2842 h 21600"/>
                <a:gd name="T4" fmla="*/ 11748 w 21600"/>
                <a:gd name="T5" fmla="*/ 17377 h 21600"/>
                <a:gd name="T6" fmla="*/ 21600 w 21600"/>
                <a:gd name="T7" fmla="*/ 21600 h 21600"/>
              </a:gdLst>
              <a:ahLst/>
              <a:cxnLst>
                <a:cxn ang="0">
                  <a:pos x="T0" y="T1"/>
                </a:cxn>
                <a:cxn ang="0">
                  <a:pos x="T2" y="T3"/>
                </a:cxn>
                <a:cxn ang="0">
                  <a:pos x="T4" y="T5"/>
                </a:cxn>
                <a:cxn ang="0">
                  <a:pos x="T6" y="T7"/>
                </a:cxn>
              </a:cxnLst>
              <a:rect l="0" t="0" r="r" b="b"/>
              <a:pathLst>
                <a:path w="21600" h="21600">
                  <a:moveTo>
                    <a:pt x="0" y="974"/>
                  </a:moveTo>
                  <a:cubicBezTo>
                    <a:pt x="813" y="974"/>
                    <a:pt x="3464" y="0"/>
                    <a:pt x="5452" y="2842"/>
                  </a:cubicBezTo>
                  <a:cubicBezTo>
                    <a:pt x="7441" y="6009"/>
                    <a:pt x="9097" y="13723"/>
                    <a:pt x="11748" y="17377"/>
                  </a:cubicBezTo>
                  <a:cubicBezTo>
                    <a:pt x="14400" y="21275"/>
                    <a:pt x="19882" y="21031"/>
                    <a:pt x="21600" y="21600"/>
                  </a:cubicBezTo>
                </a:path>
              </a:pathLst>
            </a:custGeom>
            <a:noFill/>
            <a:ln w="9525" cap="flat"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2" name="Group 31">
            <a:extLst>
              <a:ext uri="{FF2B5EF4-FFF2-40B4-BE49-F238E27FC236}">
                <a16:creationId xmlns:a16="http://schemas.microsoft.com/office/drawing/2014/main" id="{2D5FF72F-B400-4032-ACC9-B90D321835DC}"/>
              </a:ext>
            </a:extLst>
          </p:cNvPr>
          <p:cNvGrpSpPr/>
          <p:nvPr/>
        </p:nvGrpSpPr>
        <p:grpSpPr>
          <a:xfrm>
            <a:off x="2753960" y="4587575"/>
            <a:ext cx="1252914" cy="398329"/>
            <a:chOff x="2753960" y="4775588"/>
            <a:chExt cx="1252914" cy="398329"/>
          </a:xfrm>
        </p:grpSpPr>
        <p:sp>
          <p:nvSpPr>
            <p:cNvPr id="33" name="Line 14">
              <a:extLst>
                <a:ext uri="{FF2B5EF4-FFF2-40B4-BE49-F238E27FC236}">
                  <a16:creationId xmlns:a16="http://schemas.microsoft.com/office/drawing/2014/main" id="{FB0C7CCC-9A6C-46F9-9B9D-D1657A79E1F4}"/>
                </a:ext>
              </a:extLst>
            </p:cNvPr>
            <p:cNvSpPr>
              <a:spLocks noChangeShapeType="1"/>
            </p:cNvSpPr>
            <p:nvPr/>
          </p:nvSpPr>
          <p:spPr bwMode="auto">
            <a:xfrm>
              <a:off x="3797056" y="5161160"/>
              <a:ext cx="209818" cy="1497"/>
            </a:xfrm>
            <a:prstGeom prst="line">
              <a:avLst/>
            </a:prstGeom>
            <a:noFill/>
            <a:ln w="76200" cap="flat"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その他">
              <a:extLst>
                <a:ext uri="{FF2B5EF4-FFF2-40B4-BE49-F238E27FC236}">
                  <a16:creationId xmlns:a16="http://schemas.microsoft.com/office/drawing/2014/main" id="{D13BC71B-0D65-4334-88D1-8CE08142FB73}"/>
                </a:ext>
              </a:extLst>
            </p:cNvPr>
            <p:cNvSpPr>
              <a:spLocks/>
            </p:cNvSpPr>
            <p:nvPr/>
          </p:nvSpPr>
          <p:spPr bwMode="auto">
            <a:xfrm>
              <a:off x="2753960" y="4775588"/>
              <a:ext cx="1074568" cy="398329"/>
            </a:xfrm>
            <a:custGeom>
              <a:avLst/>
              <a:gdLst>
                <a:gd name="T0" fmla="*/ 0 w 21600"/>
                <a:gd name="T1" fmla="*/ 974 h 21600"/>
                <a:gd name="T2" fmla="*/ 5452 w 21600"/>
                <a:gd name="T3" fmla="*/ 2842 h 21600"/>
                <a:gd name="T4" fmla="*/ 11748 w 21600"/>
                <a:gd name="T5" fmla="*/ 17377 h 21600"/>
                <a:gd name="T6" fmla="*/ 21600 w 21600"/>
                <a:gd name="T7" fmla="*/ 21600 h 21600"/>
              </a:gdLst>
              <a:ahLst/>
              <a:cxnLst>
                <a:cxn ang="0">
                  <a:pos x="T0" y="T1"/>
                </a:cxn>
                <a:cxn ang="0">
                  <a:pos x="T2" y="T3"/>
                </a:cxn>
                <a:cxn ang="0">
                  <a:pos x="T4" y="T5"/>
                </a:cxn>
                <a:cxn ang="0">
                  <a:pos x="T6" y="T7"/>
                </a:cxn>
              </a:cxnLst>
              <a:rect l="0" t="0" r="r" b="b"/>
              <a:pathLst>
                <a:path w="21600" h="21600">
                  <a:moveTo>
                    <a:pt x="0" y="974"/>
                  </a:moveTo>
                  <a:cubicBezTo>
                    <a:pt x="813" y="974"/>
                    <a:pt x="3464" y="0"/>
                    <a:pt x="5452" y="2842"/>
                  </a:cubicBezTo>
                  <a:cubicBezTo>
                    <a:pt x="7441" y="6009"/>
                    <a:pt x="9097" y="13723"/>
                    <a:pt x="11748" y="17377"/>
                  </a:cubicBezTo>
                  <a:cubicBezTo>
                    <a:pt x="14400" y="21275"/>
                    <a:pt x="19882" y="21031"/>
                    <a:pt x="21600" y="21600"/>
                  </a:cubicBezTo>
                </a:path>
              </a:pathLst>
            </a:custGeom>
            <a:noFill/>
            <a:ln w="9525" cap="flat"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 name="Rectangle 15"/>
          <p:cNvSpPr>
            <a:spLocks noChangeArrowheads="1"/>
          </p:cNvSpPr>
          <p:nvPr/>
        </p:nvSpPr>
        <p:spPr bwMode="auto">
          <a:xfrm>
            <a:off x="3864498" y="2846835"/>
            <a:ext cx="4323448" cy="2527267"/>
          </a:xfrm>
          <a:prstGeom prst="rect">
            <a:avLst/>
          </a:prstGeom>
          <a:solidFill>
            <a:schemeClr val="bg1">
              <a:lumMod val="75000"/>
            </a:schemeClr>
          </a:solidFill>
          <a:ln w="9525" cmpd="sng">
            <a:solidFill>
              <a:schemeClr val="tx1"/>
            </a:solidFill>
            <a:miter lim="800000"/>
            <a:headEnd/>
            <a:tailEnd/>
          </a:ln>
          <a:effectLst/>
        </p:spPr>
        <p:txBody>
          <a:bodyPr anchor="ctr"/>
          <a:lstStyle/>
          <a:p>
            <a:endParaRPr lang="ja-JP" altLang="en-US"/>
          </a:p>
        </p:txBody>
      </p:sp>
      <p:pic>
        <p:nvPicPr>
          <p:cNvPr id="23"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4246" y="2949037"/>
            <a:ext cx="4079875" cy="22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542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00132" y="216843"/>
            <a:ext cx="7052216" cy="523220"/>
          </a:xfrm>
          <a:prstGeom prst="rect">
            <a:avLst/>
          </a:prstGeom>
        </p:spPr>
        <p:txBody>
          <a:bodyPr wrap="square">
            <a:spAutoFit/>
          </a:bodyPr>
          <a:lstStyle/>
          <a:p>
            <a:pPr marL="342900" indent="-342900">
              <a:spcBef>
                <a:spcPct val="20000"/>
              </a:spcBef>
            </a:pPr>
            <a:r>
              <a:rPr lang="en-US" altLang="ja-JP" sz="2800" b="1" dirty="0">
                <a:solidFill>
                  <a:schemeClr val="bg1"/>
                </a:solidFill>
                <a:latin typeface="+mn-lt"/>
              </a:rPr>
              <a:t>TV</a:t>
            </a:r>
            <a:r>
              <a:rPr lang="ja-JP" altLang="en-US" sz="2800" b="1" dirty="0">
                <a:solidFill>
                  <a:schemeClr val="bg1"/>
                </a:solidFill>
                <a:latin typeface="+mn-lt"/>
              </a:rPr>
              <a:t>番組風</a:t>
            </a:r>
            <a:r>
              <a:rPr lang="en-US" altLang="ja-JP" sz="2800" b="1" dirty="0">
                <a:solidFill>
                  <a:schemeClr val="bg1"/>
                </a:solidFill>
                <a:latin typeface="+mn-lt"/>
              </a:rPr>
              <a:t>CG</a:t>
            </a:r>
            <a:r>
              <a:rPr lang="ja-JP" altLang="en-US" sz="2800" b="1" dirty="0">
                <a:solidFill>
                  <a:schemeClr val="bg1"/>
                </a:solidFill>
                <a:latin typeface="+mn-lt"/>
              </a:rPr>
              <a:t>アニメーション生成</a:t>
            </a:r>
            <a:r>
              <a:rPr lang="en-US" altLang="ja-JP" sz="2800" b="1" dirty="0">
                <a:solidFill>
                  <a:schemeClr val="bg1"/>
                </a:solidFill>
                <a:latin typeface="+mn-lt"/>
              </a:rPr>
              <a:t> </a:t>
            </a:r>
          </a:p>
        </p:txBody>
      </p:sp>
      <p:sp>
        <p:nvSpPr>
          <p:cNvPr id="16" name="円/楕円 15"/>
          <p:cNvSpPr/>
          <p:nvPr/>
        </p:nvSpPr>
        <p:spPr>
          <a:xfrm>
            <a:off x="1285876" y="1300163"/>
            <a:ext cx="3600450" cy="132873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1" y="4478480"/>
            <a:ext cx="2909443" cy="16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5340720" y="2467441"/>
            <a:ext cx="3331793" cy="2308324"/>
          </a:xfrm>
          <a:prstGeom prst="rect">
            <a:avLst/>
          </a:prstGeom>
        </p:spPr>
        <p:txBody>
          <a:bodyPr wrap="square">
            <a:spAutoFit/>
          </a:bodyPr>
          <a:lstStyle/>
          <a:p>
            <a:r>
              <a:rPr lang="en-US" altLang="ja-JP" sz="2400" b="1" dirty="0">
                <a:cs typeface="Arial" panose="020B0604020202020204" pitchFamily="34" charset="0"/>
              </a:rPr>
              <a:t>Camera work</a:t>
            </a:r>
          </a:p>
          <a:p>
            <a:r>
              <a:rPr lang="en-US" altLang="ja-JP" sz="2400" b="1" dirty="0">
                <a:cs typeface="Arial" panose="020B0604020202020204" pitchFamily="34" charset="0"/>
              </a:rPr>
              <a:t>camera switching</a:t>
            </a:r>
          </a:p>
          <a:p>
            <a:r>
              <a:rPr lang="en-US" altLang="ja-JP" sz="2400" b="1" dirty="0">
                <a:cs typeface="Arial" panose="020B0604020202020204" pitchFamily="34" charset="0"/>
              </a:rPr>
              <a:t>Superimposing</a:t>
            </a:r>
          </a:p>
          <a:p>
            <a:r>
              <a:rPr lang="en-US" altLang="ja-JP" sz="2400" b="1" dirty="0">
                <a:cs typeface="Arial" panose="020B0604020202020204" pitchFamily="34" charset="0"/>
              </a:rPr>
              <a:t>Narration</a:t>
            </a:r>
          </a:p>
          <a:p>
            <a:r>
              <a:rPr lang="en-US" altLang="ja-JP" sz="2400" b="1" dirty="0" err="1">
                <a:cs typeface="Arial" panose="020B0604020202020204" pitchFamily="34" charset="0"/>
              </a:rPr>
              <a:t>BGM</a:t>
            </a:r>
            <a:endParaRPr lang="en-US" altLang="ja-JP" sz="2400" b="1" dirty="0">
              <a:cs typeface="Arial" panose="020B0604020202020204" pitchFamily="34" charset="0"/>
            </a:endParaRPr>
          </a:p>
          <a:p>
            <a:r>
              <a:rPr lang="en-US" altLang="ja-JP" sz="2400" b="1" dirty="0">
                <a:cs typeface="Arial" panose="020B0604020202020204" pitchFamily="34" charset="0"/>
              </a:rPr>
              <a:t>etc.</a:t>
            </a:r>
            <a:endParaRPr lang="ja-JP" altLang="en-US" sz="2400" b="1" dirty="0">
              <a:cs typeface="Arial" panose="020B0604020202020204" pitchFamily="34" charset="0"/>
            </a:endParaRPr>
          </a:p>
        </p:txBody>
      </p:sp>
      <p:sp>
        <p:nvSpPr>
          <p:cNvPr id="19" name="正方形/長方形 18"/>
          <p:cNvSpPr/>
          <p:nvPr/>
        </p:nvSpPr>
        <p:spPr>
          <a:xfrm>
            <a:off x="1871663" y="1501449"/>
            <a:ext cx="3257550" cy="954107"/>
          </a:xfrm>
          <a:prstGeom prst="rect">
            <a:avLst/>
          </a:prstGeom>
        </p:spPr>
        <p:txBody>
          <a:bodyPr wrap="square">
            <a:spAutoFit/>
          </a:bodyPr>
          <a:lstStyle/>
          <a:p>
            <a:r>
              <a:rPr lang="ja-JP" altLang="en-US" sz="2800" b="1" dirty="0">
                <a:solidFill>
                  <a:schemeClr val="bg1"/>
                </a:solidFill>
              </a:rPr>
              <a:t>ミュージアムの</a:t>
            </a:r>
            <a:endParaRPr lang="en-US" altLang="ja-JP" sz="2800" b="1" dirty="0">
              <a:solidFill>
                <a:schemeClr val="bg1"/>
              </a:solidFill>
            </a:endParaRPr>
          </a:p>
          <a:p>
            <a:r>
              <a:rPr lang="ja-JP" altLang="en-US" sz="2800" b="1" dirty="0">
                <a:solidFill>
                  <a:schemeClr val="bg1"/>
                </a:solidFill>
              </a:rPr>
              <a:t>３</a:t>
            </a:r>
            <a:r>
              <a:rPr lang="en-US" altLang="ja-JP" sz="2800" b="1" dirty="0" err="1">
                <a:solidFill>
                  <a:schemeClr val="bg1"/>
                </a:solidFill>
              </a:rPr>
              <a:t>DCG</a:t>
            </a:r>
            <a:r>
              <a:rPr lang="ja-JP" altLang="en-US" sz="2800" b="1" dirty="0">
                <a:solidFill>
                  <a:schemeClr val="bg1"/>
                </a:solidFill>
              </a:rPr>
              <a:t>モデル</a:t>
            </a:r>
          </a:p>
        </p:txBody>
      </p:sp>
      <p:sp>
        <p:nvSpPr>
          <p:cNvPr id="20" name="円/楕円 19"/>
          <p:cNvSpPr/>
          <p:nvPr/>
        </p:nvSpPr>
        <p:spPr>
          <a:xfrm>
            <a:off x="2766221" y="3329424"/>
            <a:ext cx="467519" cy="4675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2752129" y="3176420"/>
            <a:ext cx="514885" cy="769441"/>
          </a:xfrm>
          <a:prstGeom prst="rect">
            <a:avLst/>
          </a:prstGeom>
        </p:spPr>
        <p:txBody>
          <a:bodyPr wrap="none">
            <a:spAutoFit/>
          </a:bodyPr>
          <a:lstStyle/>
          <a:p>
            <a:r>
              <a:rPr lang="en-US" altLang="ja-JP" sz="4400" b="1" dirty="0">
                <a:ea typeface="HGPｺﾞｼｯｸE" pitchFamily="50" charset="-128"/>
                <a:cs typeface="Arial" panose="020B0604020202020204" pitchFamily="34" charset="0"/>
                <a:sym typeface="Arial" pitchFamily="34" charset="0"/>
              </a:rPr>
              <a:t>+</a:t>
            </a:r>
            <a:endParaRPr lang="ja-JP" altLang="en-US" sz="4400" b="1" dirty="0">
              <a:cs typeface="Arial" panose="020B0604020202020204" pitchFamily="34" charset="0"/>
            </a:endParaRPr>
          </a:p>
        </p:txBody>
      </p:sp>
      <p:cxnSp>
        <p:nvCxnSpPr>
          <p:cNvPr id="22" name="直線矢印コネクタ 21"/>
          <p:cNvCxnSpPr/>
          <p:nvPr/>
        </p:nvCxnSpPr>
        <p:spPr>
          <a:xfrm>
            <a:off x="2996408" y="2730500"/>
            <a:ext cx="0" cy="555626"/>
          </a:xfrm>
          <a:prstGeom prst="straightConnector1">
            <a:avLst/>
          </a:prstGeom>
          <a:ln w="95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2087358" y="6245780"/>
            <a:ext cx="1907895" cy="369332"/>
          </a:xfrm>
          <a:prstGeom prst="rect">
            <a:avLst/>
          </a:prstGeom>
        </p:spPr>
        <p:txBody>
          <a:bodyPr wrap="none">
            <a:spAutoFit/>
          </a:bodyPr>
          <a:lstStyle/>
          <a:p>
            <a:r>
              <a:rPr lang="en-US" altLang="ja-JP" b="1" dirty="0">
                <a:cs typeface="Arial" panose="020B0604020202020204" pitchFamily="34" charset="0"/>
              </a:rPr>
              <a:t>CG</a:t>
            </a:r>
            <a:r>
              <a:rPr lang="ja-JP" altLang="en-US" b="1" dirty="0">
                <a:cs typeface="Arial" panose="020B0604020202020204" pitchFamily="34" charset="0"/>
              </a:rPr>
              <a:t>アニメーション</a:t>
            </a:r>
            <a:endParaRPr lang="ja-JP" altLang="en-US" b="1" dirty="0"/>
          </a:p>
        </p:txBody>
      </p:sp>
      <p:cxnSp>
        <p:nvCxnSpPr>
          <p:cNvPr id="24" name="直線矢印コネクタ 23"/>
          <p:cNvCxnSpPr/>
          <p:nvPr/>
        </p:nvCxnSpPr>
        <p:spPr>
          <a:xfrm>
            <a:off x="2996408" y="3860721"/>
            <a:ext cx="0" cy="549355"/>
          </a:xfrm>
          <a:prstGeom prst="straightConnector1">
            <a:avLst/>
          </a:prstGeom>
          <a:ln w="95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5" name="左中かっこ 24"/>
          <p:cNvSpPr/>
          <p:nvPr/>
        </p:nvSpPr>
        <p:spPr>
          <a:xfrm>
            <a:off x="4738687" y="2524124"/>
            <a:ext cx="528637" cy="2128837"/>
          </a:xfrm>
          <a:prstGeom prst="leftBrace">
            <a:avLst>
              <a:gd name="adj1" fmla="val 33823"/>
              <a:gd name="adj2" fmla="val 5088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6" name="直線矢印コネクタ 25"/>
          <p:cNvCxnSpPr/>
          <p:nvPr/>
        </p:nvCxnSpPr>
        <p:spPr>
          <a:xfrm flipH="1">
            <a:off x="3471863" y="3607383"/>
            <a:ext cx="1271587" cy="2592"/>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4518316" y="1193687"/>
            <a:ext cx="3009446" cy="461665"/>
          </a:xfrm>
          <a:prstGeom prst="rect">
            <a:avLst/>
          </a:prstGeom>
        </p:spPr>
        <p:txBody>
          <a:bodyPr wrap="square">
            <a:spAutoFit/>
          </a:bodyPr>
          <a:lstStyle/>
          <a:p>
            <a:r>
              <a:rPr lang="ja-JP" altLang="en-US" sz="2400" dirty="0"/>
              <a:t>そのまま使う</a:t>
            </a:r>
            <a:endParaRPr lang="ja-JP" altLang="en-US" sz="2400" dirty="0">
              <a:latin typeface="Aharoni" panose="02010803020104030203" pitchFamily="2" charset="-79"/>
              <a:cs typeface="Aharoni" panose="02010803020104030203" pitchFamily="2" charset="-79"/>
            </a:endParaRPr>
          </a:p>
        </p:txBody>
      </p:sp>
      <p:sp>
        <p:nvSpPr>
          <p:cNvPr id="28" name="正方形/長方形 27"/>
          <p:cNvSpPr/>
          <p:nvPr/>
        </p:nvSpPr>
        <p:spPr>
          <a:xfrm>
            <a:off x="96707" y="32549"/>
            <a:ext cx="803425" cy="830997"/>
          </a:xfrm>
          <a:prstGeom prst="rect">
            <a:avLst/>
          </a:prstGeom>
        </p:spPr>
        <p:txBody>
          <a:bodyPr wrap="none">
            <a:spAutoFit/>
          </a:bodyPr>
          <a:lstStyle/>
          <a:p>
            <a:r>
              <a:rPr lang="ja-JP" altLang="en-US" sz="4800" b="1" dirty="0">
                <a:solidFill>
                  <a:schemeClr val="bg1"/>
                </a:solidFill>
                <a:latin typeface="+mj-lt"/>
              </a:rPr>
              <a:t>②</a:t>
            </a:r>
          </a:p>
        </p:txBody>
      </p:sp>
    </p:spTree>
    <p:extLst>
      <p:ext uri="{BB962C8B-B14F-4D97-AF65-F5344CB8AC3E}">
        <p14:creationId xmlns:p14="http://schemas.microsoft.com/office/powerpoint/2010/main" val="4294498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デモ</a:t>
            </a:r>
            <a:endParaRPr lang="en-US" altLang="ja-JP" sz="2800" dirty="0">
              <a:solidFill>
                <a:schemeClr val="bg1"/>
              </a:solidFill>
              <a:latin typeface="+mn-lt"/>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884" y="2658145"/>
            <a:ext cx="4482355" cy="251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211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en-US" altLang="ja-JP" sz="2800" b="1" dirty="0" err="1">
                <a:solidFill>
                  <a:schemeClr val="bg1"/>
                </a:solidFill>
                <a:latin typeface="+mn-lt"/>
              </a:rPr>
              <a:t>TVML</a:t>
            </a:r>
            <a:r>
              <a:rPr lang="ja-JP" altLang="en-US" sz="2800" b="1" dirty="0">
                <a:solidFill>
                  <a:schemeClr val="bg1"/>
                </a:solidFill>
                <a:latin typeface="+mn-lt"/>
              </a:rPr>
              <a:t>が内蔵されている</a:t>
            </a:r>
            <a:endParaRPr lang="en-US" altLang="ja-JP" sz="2800" dirty="0">
              <a:solidFill>
                <a:schemeClr val="bg1"/>
              </a:solidFill>
              <a:latin typeface="+mn-lt"/>
            </a:endParaRPr>
          </a:p>
        </p:txBody>
      </p:sp>
      <p:sp>
        <p:nvSpPr>
          <p:cNvPr id="19" name="正方形/長方形 18"/>
          <p:cNvSpPr/>
          <p:nvPr/>
        </p:nvSpPr>
        <p:spPr>
          <a:xfrm>
            <a:off x="126242" y="1955602"/>
            <a:ext cx="4900613" cy="3785652"/>
          </a:xfrm>
          <a:prstGeom prst="rect">
            <a:avLst/>
          </a:prstGeom>
          <a:ln>
            <a:solidFill>
              <a:schemeClr val="accent1"/>
            </a:solidFill>
          </a:ln>
        </p:spPr>
        <p:txBody>
          <a:bodyPr wrap="square">
            <a:spAutoFit/>
          </a:bodyPr>
          <a:lstStyle/>
          <a:p>
            <a:r>
              <a:rPr lang="en-US" altLang="ja-JP" sz="1200" dirty="0"/>
              <a:t>sound: level(name=</a:t>
            </a:r>
            <a:r>
              <a:rPr lang="en-US" altLang="ja-JP" sz="1200" dirty="0" err="1"/>
              <a:t>BGM</a:t>
            </a:r>
            <a:r>
              <a:rPr lang="en-US" altLang="ja-JP" sz="1200" dirty="0"/>
              <a:t>, level=-</a:t>
            </a:r>
            <a:r>
              <a:rPr lang="en-US" altLang="ja-JP" sz="1200" dirty="0" err="1"/>
              <a:t>8dB</a:t>
            </a:r>
            <a:r>
              <a:rPr lang="en-US" altLang="ja-JP" sz="1200" dirty="0"/>
              <a:t>)</a:t>
            </a:r>
          </a:p>
          <a:p>
            <a:r>
              <a:rPr lang="en-US" altLang="ja-JP" sz="1200" dirty="0"/>
              <a:t>sound: play(name=</a:t>
            </a:r>
            <a:r>
              <a:rPr lang="en-US" altLang="ja-JP" sz="1200" dirty="0" err="1"/>
              <a:t>BGM</a:t>
            </a:r>
            <a:r>
              <a:rPr lang="en-US" altLang="ja-JP" sz="1200" dirty="0"/>
              <a:t>)</a:t>
            </a:r>
          </a:p>
          <a:p>
            <a:r>
              <a:rPr lang="en-US" altLang="ja-JP" sz="1200" dirty="0"/>
              <a:t>wait(time=1)</a:t>
            </a:r>
          </a:p>
          <a:p>
            <a:r>
              <a:rPr lang="en-US" altLang="ja-JP" sz="1200" dirty="0"/>
              <a:t>drawing: display(name=</a:t>
            </a:r>
            <a:r>
              <a:rPr lang="en-US" altLang="ja-JP" sz="1200" dirty="0" err="1"/>
              <a:t>S1</a:t>
            </a:r>
            <a:r>
              <a:rPr lang="en-US" altLang="ja-JP" sz="1200" dirty="0"/>
              <a:t>, switch=on)</a:t>
            </a:r>
          </a:p>
          <a:p>
            <a:r>
              <a:rPr lang="en-US" altLang="ja-JP" sz="1200" dirty="0"/>
              <a:t>wait(time=10)</a:t>
            </a:r>
          </a:p>
          <a:p>
            <a:r>
              <a:rPr lang="en-US" altLang="ja-JP" sz="1200" dirty="0"/>
              <a:t>drawing: display(name=</a:t>
            </a:r>
            <a:r>
              <a:rPr lang="en-US" altLang="ja-JP" sz="1200" dirty="0" err="1"/>
              <a:t>S1</a:t>
            </a:r>
            <a:r>
              <a:rPr lang="en-US" altLang="ja-JP" sz="1200" dirty="0"/>
              <a:t>, switch=off)</a:t>
            </a:r>
          </a:p>
          <a:p>
            <a:r>
              <a:rPr lang="en-US" altLang="ja-JP" sz="1200" dirty="0"/>
              <a:t>wait(time=1)</a:t>
            </a:r>
          </a:p>
          <a:p>
            <a:r>
              <a:rPr lang="en-US" altLang="ja-JP" sz="1200" dirty="0" err="1"/>
              <a:t>character:talk</a:t>
            </a:r>
            <a:r>
              <a:rPr lang="en-US" altLang="ja-JP" sz="1200" dirty="0"/>
              <a:t>(name=A, text="</a:t>
            </a:r>
            <a:r>
              <a:rPr lang="en-US" altLang="ja-JP" sz="1200" dirty="0" err="1"/>
              <a:t>Toyohara</a:t>
            </a:r>
            <a:r>
              <a:rPr lang="en-US" altLang="ja-JP" sz="1200" dirty="0"/>
              <a:t> </a:t>
            </a:r>
            <a:r>
              <a:rPr lang="en-US" altLang="ja-JP" sz="1200" dirty="0" err="1"/>
              <a:t>Chikanobu</a:t>
            </a:r>
            <a:r>
              <a:rPr lang="en-US" altLang="ja-JP" sz="1200" dirty="0"/>
              <a:t> (</a:t>
            </a:r>
            <a:r>
              <a:rPr lang="ja-JP" altLang="en-US" sz="1200" dirty="0"/>
              <a:t>豊原周延</a:t>
            </a:r>
            <a:r>
              <a:rPr lang="en-US" altLang="ja-JP" sz="1200" dirty="0"/>
              <a:t>), better known to his contemporaries as </a:t>
            </a:r>
            <a:r>
              <a:rPr lang="en-US" altLang="ja-JP" sz="1200" dirty="0" err="1"/>
              <a:t>Yōshū</a:t>
            </a:r>
            <a:r>
              <a:rPr lang="en-US" altLang="ja-JP" sz="1200" dirty="0"/>
              <a:t> </a:t>
            </a:r>
            <a:r>
              <a:rPr lang="en-US" altLang="ja-JP" sz="1200" dirty="0" err="1"/>
              <a:t>Chikanobu</a:t>
            </a:r>
            <a:r>
              <a:rPr lang="en-US" altLang="ja-JP" sz="1200" dirty="0"/>
              <a:t> (</a:t>
            </a:r>
            <a:r>
              <a:rPr lang="ja-JP" altLang="en-US" sz="1200" dirty="0"/>
              <a:t>楊洲周延</a:t>
            </a:r>
            <a:r>
              <a:rPr lang="en-US" altLang="ja-JP" sz="1200" dirty="0"/>
              <a:t>)")</a:t>
            </a:r>
          </a:p>
          <a:p>
            <a:r>
              <a:rPr lang="en-US" altLang="ja-JP" sz="1200" dirty="0"/>
              <a:t>wait(time=2)</a:t>
            </a:r>
          </a:p>
          <a:p>
            <a:r>
              <a:rPr lang="en-US" altLang="ja-JP" sz="1200" dirty="0" err="1"/>
              <a:t>character:talk</a:t>
            </a:r>
            <a:r>
              <a:rPr lang="en-US" altLang="ja-JP" sz="1200" dirty="0"/>
              <a:t>(name=A, text="was a prolific woodblock artist of Japan's Meiji period")</a:t>
            </a:r>
          </a:p>
          <a:p>
            <a:r>
              <a:rPr lang="en-US" altLang="ja-JP" sz="1200" dirty="0"/>
              <a:t>wait(time=1)</a:t>
            </a:r>
          </a:p>
          <a:p>
            <a:r>
              <a:rPr lang="en-US" altLang="ja-JP" sz="1200" dirty="0"/>
              <a:t>camera: position(name=Cam, x=15.4, y=6.4, z=-3.1, </a:t>
            </a:r>
            <a:r>
              <a:rPr lang="en-US" altLang="ja-JP" sz="1200" dirty="0" err="1"/>
              <a:t>rx</a:t>
            </a:r>
            <a:r>
              <a:rPr lang="en-US" altLang="ja-JP" sz="1200" dirty="0"/>
              <a:t>=0.0, </a:t>
            </a:r>
            <a:r>
              <a:rPr lang="en-US" altLang="ja-JP" sz="1200" dirty="0" err="1"/>
              <a:t>ry</a:t>
            </a:r>
            <a:r>
              <a:rPr lang="en-US" altLang="ja-JP" sz="1200" dirty="0"/>
              <a:t>=89.5, </a:t>
            </a:r>
            <a:r>
              <a:rPr lang="en-US" altLang="ja-JP" sz="1200" dirty="0" err="1"/>
              <a:t>rz</a:t>
            </a:r>
            <a:r>
              <a:rPr lang="en-US" altLang="ja-JP" sz="1200" dirty="0"/>
              <a:t>=0.0, </a:t>
            </a:r>
            <a:r>
              <a:rPr lang="en-US" altLang="ja-JP" sz="1200" dirty="0" err="1"/>
              <a:t>vangle</a:t>
            </a:r>
            <a:r>
              <a:rPr lang="en-US" altLang="ja-JP" sz="1200" dirty="0"/>
              <a:t>=40.0)</a:t>
            </a:r>
          </a:p>
          <a:p>
            <a:r>
              <a:rPr lang="en-US" altLang="ja-JP" sz="1200" dirty="0"/>
              <a:t>camera: move(name=Cam, x=14.4, y=6.4, z=-3.1, </a:t>
            </a:r>
            <a:r>
              <a:rPr lang="en-US" altLang="ja-JP" sz="1200" dirty="0" err="1"/>
              <a:t>rx</a:t>
            </a:r>
            <a:r>
              <a:rPr lang="en-US" altLang="ja-JP" sz="1200" dirty="0"/>
              <a:t>=0.0, </a:t>
            </a:r>
            <a:r>
              <a:rPr lang="en-US" altLang="ja-JP" sz="1200" dirty="0" err="1"/>
              <a:t>ry</a:t>
            </a:r>
            <a:r>
              <a:rPr lang="en-US" altLang="ja-JP" sz="1200" dirty="0"/>
              <a:t>=89.5, </a:t>
            </a:r>
            <a:r>
              <a:rPr lang="en-US" altLang="ja-JP" sz="1200" dirty="0" err="1"/>
              <a:t>rz</a:t>
            </a:r>
            <a:r>
              <a:rPr lang="en-US" altLang="ja-JP" sz="1200" dirty="0"/>
              <a:t>=0.0, </a:t>
            </a:r>
            <a:r>
              <a:rPr lang="en-US" altLang="ja-JP" sz="1200" dirty="0" err="1"/>
              <a:t>vangle</a:t>
            </a:r>
            <a:r>
              <a:rPr lang="en-US" altLang="ja-JP" sz="1200" dirty="0"/>
              <a:t>=40.0, type=humanlike, speed=0.1, wait=no)</a:t>
            </a:r>
          </a:p>
          <a:p>
            <a:r>
              <a:rPr lang="en-US" altLang="ja-JP" sz="1200" dirty="0"/>
              <a:t>wait(time=1)</a:t>
            </a:r>
          </a:p>
          <a:p>
            <a:r>
              <a:rPr lang="en-US" altLang="ja-JP" sz="1200" dirty="0" err="1"/>
              <a:t>character:talk</a:t>
            </a:r>
            <a:r>
              <a:rPr lang="en-US" altLang="ja-JP" sz="1200" dirty="0"/>
              <a:t>(name=A, text="This picture is one of his </a:t>
            </a:r>
            <a:r>
              <a:rPr lang="en-US" altLang="ja-JP" sz="1200" dirty="0" err="1"/>
              <a:t>representive</a:t>
            </a:r>
            <a:r>
              <a:rPr lang="en-US" altLang="ja-JP" sz="1200" dirty="0"/>
              <a:t> series of </a:t>
            </a:r>
            <a:r>
              <a:rPr lang="en-US" altLang="ja-JP" sz="1200" dirty="0" err="1"/>
              <a:t>Bijin-ga</a:t>
            </a:r>
            <a:r>
              <a:rPr lang="en-US" altLang="ja-JP" sz="1200" dirty="0"/>
              <a:t>")</a:t>
            </a:r>
          </a:p>
        </p:txBody>
      </p:sp>
      <p:sp>
        <p:nvSpPr>
          <p:cNvPr id="20" name="正方形/長方形 19"/>
          <p:cNvSpPr/>
          <p:nvPr/>
        </p:nvSpPr>
        <p:spPr>
          <a:xfrm>
            <a:off x="5614988" y="4657725"/>
            <a:ext cx="1760502" cy="6715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err="1"/>
              <a:t>TVML</a:t>
            </a:r>
            <a:r>
              <a:rPr kumimoji="1" lang="en-US" altLang="ja-JP" b="1" dirty="0"/>
              <a:t> </a:t>
            </a:r>
            <a:r>
              <a:rPr kumimoji="1" lang="ja-JP" altLang="en-US" b="1" dirty="0"/>
              <a:t>エンジン</a:t>
            </a:r>
          </a:p>
        </p:txBody>
      </p: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8874" y="2800350"/>
            <a:ext cx="2238782" cy="1256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直線矢印コネクタ 21"/>
          <p:cNvCxnSpPr>
            <a:cxnSpLocks/>
            <a:endCxn id="20" idx="1"/>
          </p:cNvCxnSpPr>
          <p:nvPr/>
        </p:nvCxnSpPr>
        <p:spPr>
          <a:xfrm>
            <a:off x="5026855" y="4993481"/>
            <a:ext cx="588133" cy="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cxnSpLocks/>
            <a:stCxn id="20" idx="3"/>
          </p:cNvCxnSpPr>
          <p:nvPr/>
        </p:nvCxnSpPr>
        <p:spPr>
          <a:xfrm>
            <a:off x="7375490" y="4993481"/>
            <a:ext cx="53978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7915275" y="4056499"/>
            <a:ext cx="0" cy="936982"/>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613639" y="5809001"/>
            <a:ext cx="4707282" cy="369332"/>
          </a:xfrm>
          <a:prstGeom prst="rect">
            <a:avLst/>
          </a:prstGeom>
        </p:spPr>
        <p:txBody>
          <a:bodyPr wrap="square">
            <a:spAutoFit/>
          </a:bodyPr>
          <a:lstStyle/>
          <a:p>
            <a:r>
              <a:rPr lang="en-US" altLang="ja-JP" b="1" dirty="0" err="1"/>
              <a:t>TVML</a:t>
            </a:r>
            <a:r>
              <a:rPr lang="ja-JP" altLang="en-US" b="1" dirty="0"/>
              <a:t>台本</a:t>
            </a:r>
            <a:r>
              <a:rPr lang="en-US" altLang="ja-JP" b="1" dirty="0"/>
              <a:t> (</a:t>
            </a:r>
            <a:r>
              <a:rPr lang="ja-JP" altLang="en-US" b="1" dirty="0"/>
              <a:t>自動生成、または事前に用意</a:t>
            </a:r>
            <a:r>
              <a:rPr lang="en-US" altLang="ja-JP" b="1" dirty="0"/>
              <a:t>)</a:t>
            </a:r>
            <a:endParaRPr lang="ja-JP" altLang="en-US" b="1" dirty="0"/>
          </a:p>
        </p:txBody>
      </p:sp>
      <p:sp>
        <p:nvSpPr>
          <p:cNvPr id="26" name="正方形/長方形 25"/>
          <p:cNvSpPr/>
          <p:nvPr/>
        </p:nvSpPr>
        <p:spPr>
          <a:xfrm>
            <a:off x="6784399" y="2431018"/>
            <a:ext cx="2261751" cy="369332"/>
          </a:xfrm>
          <a:prstGeom prst="rect">
            <a:avLst/>
          </a:prstGeom>
        </p:spPr>
        <p:txBody>
          <a:bodyPr wrap="square">
            <a:spAutoFit/>
          </a:bodyPr>
          <a:lstStyle/>
          <a:p>
            <a:r>
              <a:rPr lang="en-US" altLang="ja-JP" b="1" dirty="0"/>
              <a:t>CG</a:t>
            </a:r>
            <a:r>
              <a:rPr lang="ja-JP" altLang="en-US" b="1" dirty="0"/>
              <a:t>アニメーション</a:t>
            </a:r>
          </a:p>
        </p:txBody>
      </p:sp>
    </p:spTree>
    <p:extLst>
      <p:ext uri="{BB962C8B-B14F-4D97-AF65-F5344CB8AC3E}">
        <p14:creationId xmlns:p14="http://schemas.microsoft.com/office/powerpoint/2010/main" val="98974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Users\hayas_000\Desktop\SkovdeVMSeminar2015\口臭.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51" y="1377416"/>
            <a:ext cx="821110" cy="7307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9"/>
          <p:cNvSpPr/>
          <p:nvPr/>
        </p:nvSpPr>
        <p:spPr>
          <a:xfrm>
            <a:off x="1030092" y="216843"/>
            <a:ext cx="7052216"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カスタマイズ可能な美術館</a:t>
            </a:r>
            <a:endParaRPr lang="en-US" altLang="ja-JP" sz="2800" b="1" dirty="0">
              <a:solidFill>
                <a:schemeClr val="bg1"/>
              </a:solidFill>
              <a:latin typeface="+mn-lt"/>
            </a:endParaRPr>
          </a:p>
        </p:txBody>
      </p:sp>
      <p:pic>
        <p:nvPicPr>
          <p:cNvPr id="2051" name="Picture 3" descr="C:\Users\hayas_000\Desktop\SkovdeVMSeminar2015\ducci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2208" y="3067896"/>
            <a:ext cx="784528" cy="715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ayas_000\Desktop\SkovdeVMSeminar2015\ti11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993" y="1900747"/>
            <a:ext cx="843916" cy="66692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ayas_000\Desktop\SkovdeVMSeminar2015\ti12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5825" y="3710960"/>
            <a:ext cx="620242" cy="9191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ayas_000\Desktop\SkovdeVMSeminar2015\ゴヤ王家.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496" y="1821232"/>
            <a:ext cx="1562341" cy="127476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hayas_000\Desktop\SkovdeVMSeminar2015\レンブラントサスキア.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997" y="2422894"/>
            <a:ext cx="739701" cy="93503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hayas_000\Desktop\SkovdeVMSeminar2015\_IMG112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951" y="3645905"/>
            <a:ext cx="653257" cy="8715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hayas_000\Desktop\SkovdeVMSeminar2015\15本の向日葵.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051" y="2903550"/>
            <a:ext cx="837055" cy="1044575"/>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3300972" y="1805145"/>
            <a:ext cx="3252228" cy="1124216"/>
          </a:xfrm>
          <a:prstGeom prst="roundRect">
            <a:avLst>
              <a:gd name="adj" fmla="val 380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自動ミュージアム生成</a:t>
            </a:r>
          </a:p>
        </p:txBody>
      </p:sp>
      <p:pic>
        <p:nvPicPr>
          <p:cNvPr id="2059" name="Picture 11" descr="C:\Users\hayas_000\Desktop\ModernV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28117" y="3425837"/>
            <a:ext cx="4534226" cy="2833891"/>
          </a:xfrm>
          <a:prstGeom prst="rect">
            <a:avLst/>
          </a:prstGeom>
          <a:noFill/>
          <a:extLst>
            <a:ext uri="{909E8E84-426E-40DD-AFC4-6F175D3DCCD1}">
              <a14:hiddenFill xmlns:a14="http://schemas.microsoft.com/office/drawing/2010/main">
                <a:solidFill>
                  <a:srgbClr val="FFFFFF"/>
                </a:solidFill>
              </a14:hiddenFill>
            </a:ext>
          </a:extLst>
        </p:spPr>
      </p:pic>
      <p:sp>
        <p:nvSpPr>
          <p:cNvPr id="3" name="月 2"/>
          <p:cNvSpPr/>
          <p:nvPr/>
        </p:nvSpPr>
        <p:spPr>
          <a:xfrm rot="19675203" flipH="1">
            <a:off x="6847061" y="2179833"/>
            <a:ext cx="247664" cy="984719"/>
          </a:xfrm>
          <a:prstGeom prst="moon">
            <a:avLst>
              <a:gd name="adj" fmla="val 6301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二等辺三角形 4"/>
          <p:cNvSpPr/>
          <p:nvPr/>
        </p:nvSpPr>
        <p:spPr>
          <a:xfrm rot="10127339" flipH="1">
            <a:off x="7031360" y="2906961"/>
            <a:ext cx="348096" cy="42115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p:nvGrpSpPr>
        <p:grpSpPr>
          <a:xfrm rot="17074495" flipH="1">
            <a:off x="2745832" y="1186695"/>
            <a:ext cx="263854" cy="989894"/>
            <a:chOff x="3014133" y="3225800"/>
            <a:chExt cx="350818" cy="1340730"/>
          </a:xfrm>
          <a:solidFill>
            <a:schemeClr val="bg1">
              <a:lumMod val="75000"/>
            </a:schemeClr>
          </a:solidFill>
        </p:grpSpPr>
        <p:sp>
          <p:nvSpPr>
            <p:cNvPr id="30" name="月 29"/>
            <p:cNvSpPr/>
            <p:nvPr/>
          </p:nvSpPr>
          <p:spPr>
            <a:xfrm>
              <a:off x="3014133" y="3225800"/>
              <a:ext cx="211667" cy="1074579"/>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8872212">
              <a:off x="3144817" y="4106948"/>
              <a:ext cx="220134" cy="4595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a:xfrm rot="14926422" flipH="1">
            <a:off x="2705358" y="1812997"/>
            <a:ext cx="263854" cy="989894"/>
            <a:chOff x="3014133" y="3225800"/>
            <a:chExt cx="350818" cy="1340730"/>
          </a:xfrm>
          <a:solidFill>
            <a:schemeClr val="bg1">
              <a:lumMod val="75000"/>
            </a:schemeClr>
          </a:solidFill>
        </p:grpSpPr>
        <p:sp>
          <p:nvSpPr>
            <p:cNvPr id="33" name="月 32"/>
            <p:cNvSpPr/>
            <p:nvPr/>
          </p:nvSpPr>
          <p:spPr>
            <a:xfrm>
              <a:off x="3014133" y="3225800"/>
              <a:ext cx="211667" cy="1074579"/>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8872212">
              <a:off x="3144817" y="4106948"/>
              <a:ext cx="220134" cy="4595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グループ化 34"/>
          <p:cNvGrpSpPr/>
          <p:nvPr/>
        </p:nvGrpSpPr>
        <p:grpSpPr>
          <a:xfrm rot="12901962" flipH="1">
            <a:off x="2762172" y="2353313"/>
            <a:ext cx="263854" cy="989894"/>
            <a:chOff x="3014133" y="3225800"/>
            <a:chExt cx="350818" cy="1340730"/>
          </a:xfrm>
          <a:solidFill>
            <a:schemeClr val="bg1">
              <a:lumMod val="75000"/>
            </a:schemeClr>
          </a:solidFill>
        </p:grpSpPr>
        <p:sp>
          <p:nvSpPr>
            <p:cNvPr id="36" name="月 35"/>
            <p:cNvSpPr/>
            <p:nvPr/>
          </p:nvSpPr>
          <p:spPr>
            <a:xfrm>
              <a:off x="3014133" y="3225800"/>
              <a:ext cx="211667" cy="1074579"/>
            </a:xfrm>
            <a:prstGeom prst="mo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rot="8872212">
              <a:off x="3144817" y="4106948"/>
              <a:ext cx="220134" cy="4595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正方形/長方形 38"/>
          <p:cNvSpPr/>
          <p:nvPr/>
        </p:nvSpPr>
        <p:spPr>
          <a:xfrm>
            <a:off x="291526" y="4747940"/>
            <a:ext cx="3009446" cy="1323439"/>
          </a:xfrm>
          <a:prstGeom prst="rect">
            <a:avLst/>
          </a:prstGeom>
        </p:spPr>
        <p:txBody>
          <a:bodyPr wrap="square">
            <a:spAutoFit/>
          </a:bodyPr>
          <a:lstStyle/>
          <a:p>
            <a:r>
              <a:rPr lang="ja-JP" altLang="en-US" sz="2000" dirty="0">
                <a:latin typeface="+mn-lt"/>
              </a:rPr>
              <a:t>インターネットや自分の持っている、好きな写真、絵、彫刻、そのほかいろいろな物</a:t>
            </a:r>
            <a:endParaRPr lang="en-US" altLang="ja-JP" sz="2000" dirty="0">
              <a:latin typeface="+mn-lt"/>
            </a:endParaRPr>
          </a:p>
        </p:txBody>
      </p:sp>
      <p:sp>
        <p:nvSpPr>
          <p:cNvPr id="40" name="正方形/長方形 39"/>
          <p:cNvSpPr/>
          <p:nvPr/>
        </p:nvSpPr>
        <p:spPr>
          <a:xfrm>
            <a:off x="4453302" y="6265978"/>
            <a:ext cx="3883856" cy="369332"/>
          </a:xfrm>
          <a:prstGeom prst="rect">
            <a:avLst/>
          </a:prstGeom>
        </p:spPr>
        <p:txBody>
          <a:bodyPr wrap="square">
            <a:spAutoFit/>
          </a:bodyPr>
          <a:lstStyle/>
          <a:p>
            <a:r>
              <a:rPr lang="ja-JP" altLang="en-US" dirty="0">
                <a:latin typeface="+mn-lt"/>
              </a:rPr>
              <a:t>その人にカスタマイズされた展示</a:t>
            </a:r>
            <a:endParaRPr lang="en-US" altLang="ja-JP" dirty="0">
              <a:latin typeface="+mn-lt"/>
            </a:endParaRPr>
          </a:p>
        </p:txBody>
      </p:sp>
      <p:sp>
        <p:nvSpPr>
          <p:cNvPr id="41" name="正方形/長方形 40"/>
          <p:cNvSpPr/>
          <p:nvPr/>
        </p:nvSpPr>
        <p:spPr>
          <a:xfrm>
            <a:off x="96707" y="32549"/>
            <a:ext cx="803425" cy="830997"/>
          </a:xfrm>
          <a:prstGeom prst="rect">
            <a:avLst/>
          </a:prstGeom>
        </p:spPr>
        <p:txBody>
          <a:bodyPr wrap="none">
            <a:spAutoFit/>
          </a:bodyPr>
          <a:lstStyle/>
          <a:p>
            <a:r>
              <a:rPr lang="ja-JP" altLang="en-US" sz="4800" b="1" dirty="0">
                <a:solidFill>
                  <a:schemeClr val="bg1"/>
                </a:solidFill>
                <a:latin typeface="+mj-lt"/>
                <a:ea typeface="HGPｺﾞｼｯｸE" pitchFamily="50" charset="-128"/>
                <a:cs typeface="Aharoni" panose="02010803020104030203" pitchFamily="2" charset="-79"/>
                <a:sym typeface="Arial" pitchFamily="34" charset="0"/>
              </a:rPr>
              <a:t>③</a:t>
            </a:r>
            <a:endParaRPr lang="ja-JP" altLang="en-US" sz="4800" b="1" dirty="0">
              <a:solidFill>
                <a:schemeClr val="bg1"/>
              </a:solidFill>
              <a:latin typeface="+mj-lt"/>
            </a:endParaRPr>
          </a:p>
        </p:txBody>
      </p:sp>
    </p:spTree>
    <p:extLst>
      <p:ext uri="{BB962C8B-B14F-4D97-AF65-F5344CB8AC3E}">
        <p14:creationId xmlns:p14="http://schemas.microsoft.com/office/powerpoint/2010/main" val="255601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デモ</a:t>
            </a:r>
            <a:endParaRPr lang="en-US" altLang="ja-JP" sz="2800" dirty="0">
              <a:solidFill>
                <a:schemeClr val="bg1"/>
              </a:solidFill>
              <a:latin typeface="+mn-lt"/>
            </a:endParaRPr>
          </a:p>
        </p:txBody>
      </p:sp>
      <p:pic>
        <p:nvPicPr>
          <p:cNvPr id="6" name="Picture 11" descr="C:\Users\hayas_000\Desktop\ModernV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6917" y="2519904"/>
            <a:ext cx="4534226" cy="283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830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nvSpPr>
        <p:spPr>
          <a:xfrm>
            <a:off x="179705" y="189230"/>
            <a:ext cx="7445375" cy="575945"/>
          </a:xfrm>
          <a:prstGeom prst="rect">
            <a:avLst/>
          </a:prstGeom>
          <a:noFill/>
          <a:ln>
            <a:noFill/>
          </a:ln>
          <a:effectLst/>
        </p:spPr>
        <p:txBody>
          <a:bodyPr vert="horz" wrap="square" lIns="91440" tIns="45720" rIns="91440" bIns="45720" numCol="1" anchor="ctr" anchorCtr="0" compatLnSpc="1"/>
          <a:lstStyle>
            <a:lvl1pPr algn="l" rtl="0" eaLnBrk="0" fontAlgn="base" hangingPunct="0">
              <a:spcBef>
                <a:spcPct val="0"/>
              </a:spcBef>
              <a:spcAft>
                <a:spcPct val="0"/>
              </a:spcAft>
              <a:defRPr kumimoji="1" sz="3600">
                <a:solidFill>
                  <a:schemeClr val="bg1"/>
                </a:solidFill>
                <a:latin typeface="+mj-lt"/>
                <a:ea typeface="+mj-ea"/>
                <a:cs typeface="+mj-cs"/>
              </a:defRPr>
            </a:lvl1pPr>
            <a:lvl2pPr algn="l" rtl="0" eaLnBrk="0" fontAlgn="base" hangingPunct="0">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2pPr>
            <a:lvl3pPr algn="l" rtl="0" eaLnBrk="0" fontAlgn="base" hangingPunct="0">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3pPr>
            <a:lvl4pPr algn="l" rtl="0" eaLnBrk="0" fontAlgn="base" hangingPunct="0">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4pPr>
            <a:lvl5pPr algn="l" rtl="0" eaLnBrk="0" fontAlgn="base" hangingPunct="0">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5pPr>
            <a:lvl6pPr marL="457200" algn="l" rtl="0" fontAlgn="base">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6pPr>
            <a:lvl7pPr marL="914400" algn="l" rtl="0" fontAlgn="base">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7pPr>
            <a:lvl8pPr marL="1371600" algn="l" rtl="0" fontAlgn="base">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8pPr>
            <a:lvl9pPr marL="1828800" algn="l" rtl="0" fontAlgn="base">
              <a:spcBef>
                <a:spcPct val="0"/>
              </a:spcBef>
              <a:spcAft>
                <a:spcPct val="0"/>
              </a:spcAft>
              <a:defRPr kumimoji="1" sz="3600">
                <a:solidFill>
                  <a:schemeClr val="bg1"/>
                </a:solidFill>
                <a:latin typeface="HGP創英角ｺﾞｼｯｸUB" panose="020B0900000000000000" pitchFamily="50" charset="-128"/>
                <a:ea typeface="HGP創英角ｺﾞｼｯｸUB" panose="020B0900000000000000" pitchFamily="50" charset="-128"/>
              </a:defRPr>
            </a:lvl9pPr>
          </a:lstStyle>
          <a:p>
            <a:r>
              <a:rPr kumimoji="1" lang="ja-JP" altLang="en-US" sz="3200" dirty="0">
                <a:latin typeface="Arial" panose="020B0604020202020204" pitchFamily="34" charset="0"/>
              </a:rPr>
              <a:t>講義ホームページ</a:t>
            </a:r>
            <a:endParaRPr kumimoji="1" lang="en-US" altLang="ja-JP" sz="3200" dirty="0">
              <a:latin typeface="Arial" panose="020B0604020202020204" pitchFamily="34" charset="0"/>
            </a:endParaRPr>
          </a:p>
        </p:txBody>
      </p:sp>
      <p:sp>
        <p:nvSpPr>
          <p:cNvPr id="3" name="Rectangle 2">
            <a:hlinkClick r:id="rId3"/>
            <a:extLst>
              <a:ext uri="{FF2B5EF4-FFF2-40B4-BE49-F238E27FC236}">
                <a16:creationId xmlns:a16="http://schemas.microsoft.com/office/drawing/2014/main" id="{AEF30E7E-7831-42FA-B9B3-564FD841658D}"/>
              </a:ext>
            </a:extLst>
          </p:cNvPr>
          <p:cNvSpPr/>
          <p:nvPr/>
        </p:nvSpPr>
        <p:spPr>
          <a:xfrm>
            <a:off x="960740" y="2582182"/>
            <a:ext cx="7255512" cy="707886"/>
          </a:xfrm>
          <a:prstGeom prst="rect">
            <a:avLst/>
          </a:prstGeom>
        </p:spPr>
        <p:txBody>
          <a:bodyPr wrap="none">
            <a:spAutoFit/>
          </a:bodyPr>
          <a:lstStyle/>
          <a:p>
            <a:r>
              <a:rPr lang="en-US" altLang="ja-JP" sz="4000" dirty="0"/>
              <a:t>https://hayashimasaki.net/TUT/</a:t>
            </a:r>
            <a:endParaRPr lang="ja-JP" altLang="en-US" sz="4000" dirty="0"/>
          </a:p>
        </p:txBody>
      </p:sp>
      <p:sp>
        <p:nvSpPr>
          <p:cNvPr id="5" name="Rectangle 4">
            <a:extLst>
              <a:ext uri="{FF2B5EF4-FFF2-40B4-BE49-F238E27FC236}">
                <a16:creationId xmlns:a16="http://schemas.microsoft.com/office/drawing/2014/main" id="{53357AD9-1CBB-4FE7-B3CC-59F0E4C005BF}"/>
              </a:ext>
            </a:extLst>
          </p:cNvPr>
          <p:cNvSpPr/>
          <p:nvPr/>
        </p:nvSpPr>
        <p:spPr>
          <a:xfrm>
            <a:off x="1662060" y="4220744"/>
            <a:ext cx="5819879" cy="646331"/>
          </a:xfrm>
          <a:prstGeom prst="rect">
            <a:avLst/>
          </a:prstGeom>
        </p:spPr>
        <p:txBody>
          <a:bodyPr wrap="square">
            <a:spAutoFit/>
          </a:bodyPr>
          <a:lstStyle/>
          <a:p>
            <a:r>
              <a:rPr lang="ja-JP" altLang="en-US" dirty="0">
                <a:latin typeface="+mn-ea"/>
              </a:rPr>
              <a:t>スケジュール、実習に必要なデータ、パワーポイント、など講義に必要なモノはここに置きます。</a:t>
            </a:r>
            <a:endParaRPr lang="ja-JP" altLang="en-US" dirty="0"/>
          </a:p>
        </p:txBody>
      </p:sp>
    </p:spTree>
    <p:extLst>
      <p:ext uri="{BB962C8B-B14F-4D97-AF65-F5344CB8AC3E}">
        <p14:creationId xmlns:p14="http://schemas.microsoft.com/office/powerpoint/2010/main" val="191289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rc 32"/>
          <p:cNvSpPr/>
          <p:nvPr/>
        </p:nvSpPr>
        <p:spPr>
          <a:xfrm>
            <a:off x="528724" y="3488863"/>
            <a:ext cx="3894491" cy="5066177"/>
          </a:xfrm>
          <a:prstGeom prst="arc">
            <a:avLst>
              <a:gd name="adj1" fmla="val 17160251"/>
              <a:gd name="adj2" fmla="val 21462604"/>
            </a:avLst>
          </a:prstGeom>
          <a:ln w="28575">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1010924" y="4859104"/>
            <a:ext cx="3090749" cy="2150749"/>
          </a:xfrm>
          <a:prstGeom prst="arc">
            <a:avLst>
              <a:gd name="adj1" fmla="val 17160251"/>
              <a:gd name="adj2" fmla="val 0"/>
            </a:avLst>
          </a:prstGeom>
          <a:ln w="28575">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flipH="1">
            <a:off x="4713970" y="4095041"/>
            <a:ext cx="1752065" cy="3707163"/>
          </a:xfrm>
          <a:prstGeom prst="arc">
            <a:avLst>
              <a:gd name="adj1" fmla="val 17160251"/>
              <a:gd name="adj2" fmla="val 21462604"/>
            </a:avLst>
          </a:prstGeom>
          <a:ln w="28575">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flipH="1">
            <a:off x="5397761" y="4863617"/>
            <a:ext cx="4012018" cy="2150749"/>
          </a:xfrm>
          <a:prstGeom prst="arc">
            <a:avLst>
              <a:gd name="adj1" fmla="val 17160251"/>
              <a:gd name="adj2" fmla="val 0"/>
            </a:avLst>
          </a:prstGeom>
          <a:ln w="28575">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flipH="1">
            <a:off x="5095235" y="3706608"/>
            <a:ext cx="5814958" cy="4455743"/>
          </a:xfrm>
          <a:prstGeom prst="arc">
            <a:avLst>
              <a:gd name="adj1" fmla="val 17160251"/>
              <a:gd name="adj2" fmla="val 0"/>
            </a:avLst>
          </a:prstGeom>
          <a:ln w="28575">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32"/>
          <p:cNvSpPr/>
          <p:nvPr/>
        </p:nvSpPr>
        <p:spPr>
          <a:xfrm>
            <a:off x="941216" y="226583"/>
            <a:ext cx="7782560"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過去のミュージアムの再現</a:t>
            </a:r>
            <a:endParaRPr lang="en-US" altLang="ja-JP" sz="2800" b="1" dirty="0">
              <a:solidFill>
                <a:schemeClr val="bg1"/>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 y="1597548"/>
            <a:ext cx="2353755" cy="166030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 y="4064658"/>
            <a:ext cx="2806238" cy="207399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958" y="5557848"/>
            <a:ext cx="675630" cy="80805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300" y="4442601"/>
            <a:ext cx="1158269" cy="131811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4964" y="5356479"/>
            <a:ext cx="735676" cy="87398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5431" y="4251024"/>
            <a:ext cx="1110308" cy="1323487"/>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3458" y="2058719"/>
            <a:ext cx="1594200" cy="1195650"/>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619" y="1616495"/>
            <a:ext cx="1594200" cy="1195650"/>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0046" y="2656544"/>
            <a:ext cx="1594200" cy="1195650"/>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6871" y="2336360"/>
            <a:ext cx="1594199" cy="1195649"/>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21434" y="1824225"/>
            <a:ext cx="1582207" cy="1186654"/>
          </a:xfrm>
          <a:prstGeom prst="rect">
            <a:avLst/>
          </a:prstGeom>
        </p:spPr>
      </p:pic>
      <p:sp>
        <p:nvSpPr>
          <p:cNvPr id="26" name="TextBox 25"/>
          <p:cNvSpPr txBox="1"/>
          <p:nvPr/>
        </p:nvSpPr>
        <p:spPr>
          <a:xfrm>
            <a:off x="6162036" y="1243753"/>
            <a:ext cx="2483468" cy="2185214"/>
          </a:xfrm>
          <a:prstGeom prst="rect">
            <a:avLst/>
          </a:prstGeom>
          <a:noFill/>
          <a:ln>
            <a:solidFill>
              <a:schemeClr val="tx1"/>
            </a:solidFill>
          </a:ln>
        </p:spPr>
        <p:txBody>
          <a:bodyPr wrap="square" rtlCol="0">
            <a:spAutoFit/>
          </a:bodyPr>
          <a:lstStyle/>
          <a:p>
            <a:r>
              <a:rPr lang="en-US" sz="800" dirty="0" err="1">
                <a:latin typeface="Times New Roman" panose="02020603050405020304" pitchFamily="18" charset="0"/>
                <a:cs typeface="Times New Roman" panose="02020603050405020304" pitchFamily="18" charset="0"/>
              </a:rPr>
              <a:t>Kortväggar</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i</a:t>
            </a:r>
            <a:r>
              <a:rPr lang="en-US" sz="800" dirty="0">
                <a:latin typeface="Times New Roman" panose="02020603050405020304" pitchFamily="18" charset="0"/>
                <a:cs typeface="Times New Roman" panose="02020603050405020304" pitchFamily="18" charset="0"/>
              </a:rPr>
              <a:t> Bernadotte-</a:t>
            </a:r>
            <a:r>
              <a:rPr lang="en-US" sz="800" dirty="0" err="1">
                <a:latin typeface="Times New Roman" panose="02020603050405020304" pitchFamily="18" charset="0"/>
                <a:cs typeface="Times New Roman" panose="02020603050405020304" pitchFamily="18" charset="0"/>
              </a:rPr>
              <a:t>galleriet</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 </a:t>
            </a:r>
          </a:p>
          <a:p>
            <a:r>
              <a:rPr lang="en-US" sz="800" b="1" dirty="0" err="1">
                <a:latin typeface="Times New Roman" panose="02020603050405020304" pitchFamily="18" charset="0"/>
                <a:cs typeface="Times New Roman" panose="02020603050405020304" pitchFamily="18" charset="0"/>
              </a:rPr>
              <a:t>Fredenheim</a:t>
            </a:r>
            <a:r>
              <a:rPr lang="en-US" sz="800" b="1" dirty="0">
                <a:latin typeface="Times New Roman" panose="02020603050405020304" pitchFamily="18" charset="0"/>
                <a:cs typeface="Times New Roman" panose="02020603050405020304" pitchFamily="18" charset="0"/>
              </a:rPr>
              <a:t> 1795</a:t>
            </a:r>
            <a:endParaRPr lang="en-US" sz="800" dirty="0">
              <a:latin typeface="Times New Roman" panose="02020603050405020304" pitchFamily="18" charset="0"/>
              <a:cs typeface="Times New Roman" panose="02020603050405020304" pitchFamily="18" charset="0"/>
            </a:endParaRPr>
          </a:p>
          <a:p>
            <a:r>
              <a:rPr lang="en-US" sz="800" dirty="0" err="1">
                <a:latin typeface="Times New Roman" panose="02020603050405020304" pitchFamily="18" charset="0"/>
                <a:cs typeface="Times New Roman" panose="02020603050405020304" pitchFamily="18" charset="0"/>
              </a:rPr>
              <a:t>Östra</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väggen</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 </a:t>
            </a:r>
          </a:p>
          <a:p>
            <a:r>
              <a:rPr lang="en-US" sz="800" dirty="0" err="1">
                <a:latin typeface="Times New Roman" panose="02020603050405020304" pitchFamily="18" charset="0"/>
                <a:cs typeface="Times New Roman" panose="02020603050405020304" pitchFamily="18" charset="0"/>
              </a:rPr>
              <a:t>Vänster</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sida</a:t>
            </a:r>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1. </a:t>
            </a:r>
            <a:r>
              <a:rPr lang="en-US" sz="800" dirty="0" err="1">
                <a:latin typeface="Times New Roman" panose="02020603050405020304" pitchFamily="18" charset="0"/>
                <a:cs typeface="Times New Roman" panose="02020603050405020304" pitchFamily="18" charset="0"/>
              </a:rPr>
              <a:t>NMGrh</a:t>
            </a:r>
            <a:r>
              <a:rPr lang="en-US" sz="800" dirty="0">
                <a:latin typeface="Times New Roman" panose="02020603050405020304" pitchFamily="18" charset="0"/>
                <a:cs typeface="Times New Roman" panose="02020603050405020304" pitchFamily="18" charset="0"/>
              </a:rPr>
              <a:t> 1728. Rubens, </a:t>
            </a:r>
            <a:r>
              <a:rPr lang="en-US" sz="800" dirty="0" err="1">
                <a:latin typeface="Times New Roman" panose="02020603050405020304" pitchFamily="18" charset="0"/>
                <a:cs typeface="Times New Roman" panose="02020603050405020304" pitchFamily="18" charset="0"/>
              </a:rPr>
              <a:t>kopia</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efter</a:t>
            </a:r>
            <a:r>
              <a:rPr lang="en-US" sz="800" dirty="0">
                <a:latin typeface="Times New Roman" panose="02020603050405020304" pitchFamily="18" charset="0"/>
                <a:cs typeface="Times New Roman" panose="02020603050405020304" pitchFamily="18" charset="0"/>
              </a:rPr>
              <a:t>: Karl den </a:t>
            </a:r>
            <a:r>
              <a:rPr lang="en-US" sz="800" dirty="0" err="1">
                <a:latin typeface="Times New Roman" panose="02020603050405020304" pitchFamily="18" charset="0"/>
                <a:cs typeface="Times New Roman" panose="02020603050405020304" pitchFamily="18" charset="0"/>
              </a:rPr>
              <a:t>djärve</a:t>
            </a:r>
            <a:r>
              <a:rPr lang="en-US" sz="800" dirty="0">
                <a:latin typeface="Times New Roman" panose="02020603050405020304" pitchFamily="18" charset="0"/>
                <a:cs typeface="Times New Roman" panose="02020603050405020304" pitchFamily="18" charset="0"/>
              </a:rPr>
              <a:t> (117x91 cm).</a:t>
            </a:r>
          </a:p>
          <a:p>
            <a:r>
              <a:rPr lang="en-US" sz="800" dirty="0">
                <a:latin typeface="Times New Roman" panose="02020603050405020304" pitchFamily="18" charset="0"/>
                <a:cs typeface="Times New Roman" panose="02020603050405020304" pitchFamily="18" charset="0"/>
              </a:rPr>
              <a:t>2. NM 260. </a:t>
            </a:r>
            <a:r>
              <a:rPr lang="en-US" sz="800" dirty="0" err="1">
                <a:latin typeface="Times New Roman" panose="02020603050405020304" pitchFamily="18" charset="0"/>
                <a:cs typeface="Times New Roman" panose="02020603050405020304" pitchFamily="18" charset="0"/>
              </a:rPr>
              <a:t>Denner</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Balthassar</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Porträtt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av</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en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gumma</a:t>
            </a:r>
            <a:r>
              <a:rPr lang="en-US" sz="800" dirty="0">
                <a:latin typeface="Times New Roman" panose="02020603050405020304" pitchFamily="18" charset="0"/>
                <a:cs typeface="Times New Roman" panose="02020603050405020304" pitchFamily="18" charset="0"/>
              </a:rPr>
              <a:t> (36x30 cm; ram 52x46x7 cm).</a:t>
            </a:r>
          </a:p>
          <a:p>
            <a:r>
              <a:rPr lang="en-US" sz="800" dirty="0">
                <a:latin typeface="Times New Roman" panose="02020603050405020304" pitchFamily="18" charset="0"/>
                <a:cs typeface="Times New Roman" panose="02020603050405020304" pitchFamily="18" charset="0"/>
              </a:rPr>
              <a:t>3. NM 583. Rembrandt: Ung dam </a:t>
            </a:r>
            <a:r>
              <a:rPr lang="en-US" sz="800" dirty="0" err="1">
                <a:latin typeface="Times New Roman" panose="02020603050405020304" pitchFamily="18" charset="0"/>
                <a:cs typeface="Times New Roman" panose="02020603050405020304" pitchFamily="18" charset="0"/>
              </a:rPr>
              <a:t>i</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profil</a:t>
            </a:r>
            <a:r>
              <a:rPr lang="en-US" sz="800" dirty="0">
                <a:latin typeface="Times New Roman" panose="02020603050405020304" pitchFamily="18" charset="0"/>
                <a:cs typeface="Times New Roman" panose="02020603050405020304" pitchFamily="18" charset="0"/>
              </a:rPr>
              <a:t> (72x55 cm; ram 92x75x5 cm).</a:t>
            </a:r>
          </a:p>
          <a:p>
            <a:r>
              <a:rPr lang="en-US" sz="800" dirty="0">
                <a:latin typeface="Times New Roman" panose="02020603050405020304" pitchFamily="18" charset="0"/>
                <a:cs typeface="Times New Roman" panose="02020603050405020304" pitchFamily="18" charset="0"/>
              </a:rPr>
              <a:t>4. NM 261. </a:t>
            </a:r>
            <a:r>
              <a:rPr lang="en-US" sz="800" dirty="0" err="1">
                <a:latin typeface="Times New Roman" panose="02020603050405020304" pitchFamily="18" charset="0"/>
                <a:cs typeface="Times New Roman" panose="02020603050405020304" pitchFamily="18" charset="0"/>
              </a:rPr>
              <a:t>Denner</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Balthassar</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Porträtt</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av</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en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gubbe</a:t>
            </a:r>
            <a:r>
              <a:rPr lang="en-US" sz="800" dirty="0">
                <a:latin typeface="Times New Roman" panose="02020603050405020304" pitchFamily="18" charset="0"/>
                <a:cs typeface="Times New Roman" panose="02020603050405020304" pitchFamily="18" charset="0"/>
              </a:rPr>
              <a:t> (36x30,5 cm; ram 52x46x7 cm).</a:t>
            </a:r>
          </a:p>
          <a:p>
            <a:r>
              <a:rPr lang="en-US" sz="800" dirty="0">
                <a:latin typeface="Times New Roman" panose="02020603050405020304" pitchFamily="18" charset="0"/>
                <a:cs typeface="Times New Roman" panose="02020603050405020304" pitchFamily="18" charset="0"/>
              </a:rPr>
              <a:t>5. NM 576. </a:t>
            </a:r>
            <a:r>
              <a:rPr lang="en-US" sz="800" dirty="0" err="1">
                <a:latin typeface="Times New Roman" panose="02020603050405020304" pitchFamily="18" charset="0"/>
                <a:cs typeface="Times New Roman" panose="02020603050405020304" pitchFamily="18" charset="0"/>
              </a:rPr>
              <a:t>Pynacker</a:t>
            </a:r>
            <a:r>
              <a:rPr lang="en-US" sz="800" dirty="0">
                <a:latin typeface="Times New Roman" panose="02020603050405020304" pitchFamily="18" charset="0"/>
                <a:cs typeface="Times New Roman" panose="02020603050405020304" pitchFamily="18" charset="0"/>
              </a:rPr>
              <a:t>, Adam: </a:t>
            </a:r>
            <a:r>
              <a:rPr lang="en-US" sz="800" dirty="0" err="1">
                <a:latin typeface="Times New Roman" panose="02020603050405020304" pitchFamily="18" charset="0"/>
                <a:cs typeface="Times New Roman" panose="02020603050405020304" pitchFamily="18" charset="0"/>
              </a:rPr>
              <a:t>Herdar</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och</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boskap</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i</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en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hage</a:t>
            </a:r>
            <a:r>
              <a:rPr lang="en-US" sz="800" dirty="0">
                <a:latin typeface="Times New Roman" panose="02020603050405020304" pitchFamily="18" charset="0"/>
                <a:cs typeface="Times New Roman" panose="02020603050405020304" pitchFamily="18" charset="0"/>
              </a:rPr>
              <a:t> (64x72 cm; ram: 87x97x10 cm).</a:t>
            </a:r>
          </a:p>
          <a:p>
            <a:endParaRPr lang="en-US" sz="8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267724" y="3830479"/>
            <a:ext cx="2149948" cy="369332"/>
          </a:xfrm>
          <a:prstGeom prst="rect">
            <a:avLst/>
          </a:prstGeom>
          <a:solidFill>
            <a:schemeClr val="bg1"/>
          </a:solidFill>
        </p:spPr>
        <p:txBody>
          <a:bodyPr wrap="none" rtlCol="0">
            <a:spAutoFit/>
          </a:bodyPr>
          <a:lstStyle/>
          <a:p>
            <a:r>
              <a:rPr lang="ja-JP" altLang="en-US" dirty="0"/>
              <a:t>実空間のデジタイズ</a:t>
            </a:r>
            <a:endParaRPr lang="en-US" dirty="0"/>
          </a:p>
        </p:txBody>
      </p:sp>
      <p:sp>
        <p:nvSpPr>
          <p:cNvPr id="29" name="TextBox 28"/>
          <p:cNvSpPr txBox="1"/>
          <p:nvPr/>
        </p:nvSpPr>
        <p:spPr>
          <a:xfrm>
            <a:off x="376833" y="3257976"/>
            <a:ext cx="2310248" cy="369332"/>
          </a:xfrm>
          <a:prstGeom prst="rect">
            <a:avLst/>
          </a:prstGeom>
          <a:noFill/>
        </p:spPr>
        <p:txBody>
          <a:bodyPr wrap="none" rtlCol="0">
            <a:spAutoFit/>
          </a:bodyPr>
          <a:lstStyle/>
          <a:p>
            <a:r>
              <a:rPr lang="ja-JP" altLang="en-US" dirty="0"/>
              <a:t>ミュージアムの設計図</a:t>
            </a:r>
            <a:endParaRPr lang="en-US" dirty="0"/>
          </a:p>
        </p:txBody>
      </p:sp>
      <p:sp>
        <p:nvSpPr>
          <p:cNvPr id="30" name="TextBox 29"/>
          <p:cNvSpPr txBox="1"/>
          <p:nvPr/>
        </p:nvSpPr>
        <p:spPr>
          <a:xfrm>
            <a:off x="6120739" y="3474187"/>
            <a:ext cx="1681871" cy="369332"/>
          </a:xfrm>
          <a:prstGeom prst="rect">
            <a:avLst/>
          </a:prstGeom>
          <a:solidFill>
            <a:schemeClr val="bg1"/>
          </a:solidFill>
        </p:spPr>
        <p:txBody>
          <a:bodyPr wrap="none" rtlCol="0">
            <a:spAutoFit/>
          </a:bodyPr>
          <a:lstStyle/>
          <a:p>
            <a:r>
              <a:rPr lang="ja-JP" altLang="en-US" dirty="0"/>
              <a:t>絵画のメタ情報</a:t>
            </a:r>
            <a:endParaRPr lang="en-US" dirty="0"/>
          </a:p>
        </p:txBody>
      </p:sp>
      <p:sp>
        <p:nvSpPr>
          <p:cNvPr id="31" name="TextBox 30"/>
          <p:cNvSpPr txBox="1"/>
          <p:nvPr/>
        </p:nvSpPr>
        <p:spPr>
          <a:xfrm>
            <a:off x="6242248" y="6342160"/>
            <a:ext cx="1289135" cy="369332"/>
          </a:xfrm>
          <a:prstGeom prst="rect">
            <a:avLst/>
          </a:prstGeom>
          <a:noFill/>
        </p:spPr>
        <p:txBody>
          <a:bodyPr wrap="none" rtlCol="0">
            <a:spAutoFit/>
          </a:bodyPr>
          <a:lstStyle/>
          <a:p>
            <a:r>
              <a:rPr lang="ja-JP" altLang="en-US" dirty="0"/>
              <a:t>絵画データ</a:t>
            </a:r>
            <a:endParaRPr lang="en-US" dirty="0"/>
          </a:p>
        </p:txBody>
      </p:sp>
      <p:sp>
        <p:nvSpPr>
          <p:cNvPr id="32" name="TextBox 31"/>
          <p:cNvSpPr txBox="1"/>
          <p:nvPr/>
        </p:nvSpPr>
        <p:spPr>
          <a:xfrm>
            <a:off x="436191" y="6167202"/>
            <a:ext cx="2603598" cy="369332"/>
          </a:xfrm>
          <a:prstGeom prst="rect">
            <a:avLst/>
          </a:prstGeom>
          <a:noFill/>
        </p:spPr>
        <p:txBody>
          <a:bodyPr wrap="none" rtlCol="0">
            <a:spAutoFit/>
          </a:bodyPr>
          <a:lstStyle/>
          <a:p>
            <a:r>
              <a:rPr lang="ja-JP" altLang="en-US" dirty="0"/>
              <a:t>過去における展示データ</a:t>
            </a:r>
            <a:endParaRPr lang="en-US" dirty="0"/>
          </a:p>
        </p:txBody>
      </p:sp>
      <p:sp>
        <p:nvSpPr>
          <p:cNvPr id="38" name="TextBox 37"/>
          <p:cNvSpPr txBox="1"/>
          <p:nvPr/>
        </p:nvSpPr>
        <p:spPr>
          <a:xfrm>
            <a:off x="3608478" y="5884863"/>
            <a:ext cx="2039341" cy="584775"/>
          </a:xfrm>
          <a:prstGeom prst="rect">
            <a:avLst/>
          </a:prstGeom>
          <a:noFill/>
        </p:spPr>
        <p:txBody>
          <a:bodyPr wrap="none" rtlCol="0">
            <a:spAutoFit/>
          </a:bodyPr>
          <a:lstStyle/>
          <a:p>
            <a:r>
              <a:rPr lang="ja-JP" altLang="en-US" sz="3200" b="1" dirty="0"/>
              <a:t>統合・再現</a:t>
            </a:r>
            <a:endParaRPr lang="en-US" sz="3200" b="1" dirty="0"/>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46760" y="4897946"/>
            <a:ext cx="1117883" cy="1332516"/>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25294" y="4409129"/>
            <a:ext cx="659994" cy="741833"/>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80574" y="5438044"/>
            <a:ext cx="1104714" cy="768881"/>
          </a:xfrm>
          <a:prstGeom prst="rect">
            <a:avLst/>
          </a:prstGeom>
        </p:spPr>
      </p:pic>
      <p:sp>
        <p:nvSpPr>
          <p:cNvPr id="42" name="TextBox 41"/>
          <p:cNvSpPr txBox="1"/>
          <p:nvPr/>
        </p:nvSpPr>
        <p:spPr>
          <a:xfrm>
            <a:off x="7809853" y="6294772"/>
            <a:ext cx="1289135" cy="369332"/>
          </a:xfrm>
          <a:prstGeom prst="rect">
            <a:avLst/>
          </a:prstGeom>
          <a:noFill/>
        </p:spPr>
        <p:txBody>
          <a:bodyPr wrap="none" rtlCol="0">
            <a:spAutoFit/>
          </a:bodyPr>
          <a:lstStyle/>
          <a:p>
            <a:r>
              <a:rPr lang="ja-JP" altLang="en-US" dirty="0"/>
              <a:t>額縁データ</a:t>
            </a:r>
            <a:endParaRPr lang="en-US" dirty="0"/>
          </a:p>
        </p:txBody>
      </p:sp>
      <p:sp>
        <p:nvSpPr>
          <p:cNvPr id="43" name="正方形/長方形 56">
            <a:extLst>
              <a:ext uri="{FF2B5EF4-FFF2-40B4-BE49-F238E27FC236}">
                <a16:creationId xmlns:a16="http://schemas.microsoft.com/office/drawing/2014/main" id="{86172A09-4B5B-44CF-B574-794D48716A2A}"/>
              </a:ext>
            </a:extLst>
          </p:cNvPr>
          <p:cNvSpPr/>
          <p:nvPr/>
        </p:nvSpPr>
        <p:spPr>
          <a:xfrm>
            <a:off x="96707" y="32549"/>
            <a:ext cx="803425" cy="830997"/>
          </a:xfrm>
          <a:prstGeom prst="rect">
            <a:avLst/>
          </a:prstGeom>
        </p:spPr>
        <p:txBody>
          <a:bodyPr wrap="none">
            <a:spAutoFit/>
          </a:bodyPr>
          <a:lstStyle/>
          <a:p>
            <a:r>
              <a:rPr lang="ja-JP" altLang="en-US" sz="4800" b="1" dirty="0">
                <a:solidFill>
                  <a:schemeClr val="bg1"/>
                </a:solidFill>
                <a:latin typeface="+mj-lt"/>
              </a:rPr>
              <a:t>④</a:t>
            </a:r>
          </a:p>
        </p:txBody>
      </p:sp>
    </p:spTree>
    <p:extLst>
      <p:ext uri="{BB962C8B-B14F-4D97-AF65-F5344CB8AC3E}">
        <p14:creationId xmlns:p14="http://schemas.microsoft.com/office/powerpoint/2010/main" val="986763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1003300"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インタラクティブ・ミュージアム</a:t>
            </a:r>
            <a:endParaRPr lang="en-US" altLang="ja-JP" sz="2800" dirty="0">
              <a:solidFill>
                <a:schemeClr val="bg1"/>
              </a:solidFill>
              <a:latin typeface="+mn-l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043" y="982924"/>
            <a:ext cx="10535798" cy="587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グループ化 7"/>
          <p:cNvGrpSpPr/>
          <p:nvPr/>
        </p:nvGrpSpPr>
        <p:grpSpPr>
          <a:xfrm>
            <a:off x="4188242" y="2908300"/>
            <a:ext cx="1329850" cy="3477261"/>
            <a:chOff x="4112042" y="2755900"/>
            <a:chExt cx="1329850" cy="3477261"/>
          </a:xfrm>
          <a:solidFill>
            <a:schemeClr val="bg2">
              <a:lumMod val="50000"/>
            </a:schemeClr>
          </a:solidFill>
        </p:grpSpPr>
        <p:sp>
          <p:nvSpPr>
            <p:cNvPr id="9" name="円/楕円 8"/>
            <p:cNvSpPr/>
            <p:nvPr/>
          </p:nvSpPr>
          <p:spPr>
            <a:xfrm rot="609977">
              <a:off x="4783747" y="2755900"/>
              <a:ext cx="348869" cy="5324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rot="431121">
              <a:off x="4789051" y="4363551"/>
              <a:ext cx="110169" cy="8446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4787825" y="3625011"/>
              <a:ext cx="348869" cy="8446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4777627" y="3357750"/>
              <a:ext cx="340707" cy="697737"/>
            </a:xfrm>
            <a:prstGeom prst="roundRect">
              <a:avLst>
                <a:gd name="adj" fmla="val 3686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rot="216434">
              <a:off x="4704180" y="5128207"/>
              <a:ext cx="110169" cy="8446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21274230">
              <a:off x="5015102" y="4251751"/>
              <a:ext cx="110169" cy="8446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20966171">
              <a:off x="5101252" y="5005824"/>
              <a:ext cx="104972" cy="6088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rot="1682827">
              <a:off x="4580138" y="5919790"/>
              <a:ext cx="187287" cy="313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rot="669014">
              <a:off x="5134626" y="5557977"/>
              <a:ext cx="128833" cy="264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rot="1130859">
              <a:off x="4670314" y="3395291"/>
              <a:ext cx="99151" cy="638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rot="13154367">
              <a:off x="4438079" y="3903517"/>
              <a:ext cx="94300" cy="4969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rot="20475105">
              <a:off x="5110988" y="3352242"/>
              <a:ext cx="99151" cy="638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rot="20800755">
              <a:off x="5262545" y="3908365"/>
              <a:ext cx="66308" cy="4825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rot="19980455">
              <a:off x="5335144" y="4328866"/>
              <a:ext cx="106748" cy="2252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rot="14169386">
              <a:off x="4186097" y="4234063"/>
              <a:ext cx="170303" cy="3184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4917174" y="3190050"/>
              <a:ext cx="74668" cy="2064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p:cNvGrpSpPr/>
          <p:nvPr/>
        </p:nvGrpSpPr>
        <p:grpSpPr>
          <a:xfrm>
            <a:off x="6551535" y="3111500"/>
            <a:ext cx="801765" cy="3093365"/>
            <a:chOff x="6297535" y="3309619"/>
            <a:chExt cx="764701" cy="2857146"/>
          </a:xfrm>
        </p:grpSpPr>
        <p:sp>
          <p:nvSpPr>
            <p:cNvPr id="26" name="円/楕円 25"/>
            <p:cNvSpPr/>
            <p:nvPr/>
          </p:nvSpPr>
          <p:spPr>
            <a:xfrm>
              <a:off x="6501260" y="3309619"/>
              <a:ext cx="408137" cy="46314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6492776" y="4724644"/>
              <a:ext cx="200892" cy="71114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481930" y="4072418"/>
              <a:ext cx="458221" cy="84462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6516205" y="3784348"/>
              <a:ext cx="403952" cy="697737"/>
            </a:xfrm>
            <a:prstGeom prst="roundRect">
              <a:avLst>
                <a:gd name="adj" fmla="val 36869"/>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rot="216434">
              <a:off x="6505882" y="5240633"/>
              <a:ext cx="173193" cy="68549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rot="21296731">
              <a:off x="6700748" y="4603671"/>
              <a:ext cx="241662" cy="84462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rot="20966171">
              <a:off x="6809647" y="5299916"/>
              <a:ext cx="163314" cy="72832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rot="1268024">
              <a:off x="6443149" y="5860939"/>
              <a:ext cx="171263" cy="30582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rot="20902759">
              <a:off x="6878570" y="5866471"/>
              <a:ext cx="183666" cy="26453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rot="487245">
              <a:off x="6448675" y="3815770"/>
              <a:ext cx="99151" cy="63897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rot="11191758">
              <a:off x="6372516" y="4388258"/>
              <a:ext cx="94300" cy="496901"/>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rot="21031597">
              <a:off x="6892411" y="3830864"/>
              <a:ext cx="99151" cy="63897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6951415" y="4417347"/>
              <a:ext cx="88092" cy="48257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rot="21446254">
              <a:off x="6948252" y="4831970"/>
              <a:ext cx="106748" cy="22523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rot="11737117">
              <a:off x="6297535" y="4795152"/>
              <a:ext cx="138139" cy="258275"/>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6661873" y="3647250"/>
              <a:ext cx="74668" cy="20646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テキスト ボックス 41"/>
          <p:cNvSpPr txBox="1"/>
          <p:nvPr/>
        </p:nvSpPr>
        <p:spPr>
          <a:xfrm>
            <a:off x="5364372" y="2753265"/>
            <a:ext cx="1066318" cy="369332"/>
          </a:xfrm>
          <a:prstGeom prst="rect">
            <a:avLst/>
          </a:prstGeom>
          <a:noFill/>
        </p:spPr>
        <p:txBody>
          <a:bodyPr wrap="none" rtlCol="0">
            <a:spAutoFit/>
          </a:bodyPr>
          <a:lstStyle/>
          <a:p>
            <a:r>
              <a:rPr lang="ja-JP" altLang="en-US" dirty="0">
                <a:solidFill>
                  <a:schemeClr val="bg1"/>
                </a:solidFill>
              </a:rPr>
              <a:t>質問する</a:t>
            </a:r>
            <a:endParaRPr kumimoji="1" lang="ja-JP" altLang="en-US" dirty="0">
              <a:solidFill>
                <a:schemeClr val="bg1"/>
              </a:solidFill>
            </a:endParaRPr>
          </a:p>
        </p:txBody>
      </p:sp>
      <p:sp>
        <p:nvSpPr>
          <p:cNvPr id="43" name="テキスト ボックス 42"/>
          <p:cNvSpPr txBox="1"/>
          <p:nvPr/>
        </p:nvSpPr>
        <p:spPr>
          <a:xfrm>
            <a:off x="6743700" y="6134100"/>
            <a:ext cx="2031325" cy="369332"/>
          </a:xfrm>
          <a:prstGeom prst="rect">
            <a:avLst/>
          </a:prstGeom>
          <a:noFill/>
        </p:spPr>
        <p:txBody>
          <a:bodyPr wrap="none" rtlCol="0">
            <a:spAutoFit/>
          </a:bodyPr>
          <a:lstStyle/>
          <a:p>
            <a:r>
              <a:rPr kumimoji="1" lang="ja-JP" altLang="en-US" dirty="0">
                <a:solidFill>
                  <a:schemeClr val="bg1"/>
                </a:solidFill>
              </a:rPr>
              <a:t>自分専任の学芸員</a:t>
            </a:r>
          </a:p>
        </p:txBody>
      </p:sp>
      <p:sp>
        <p:nvSpPr>
          <p:cNvPr id="44" name="テキスト ボックス 43"/>
          <p:cNvSpPr txBox="1"/>
          <p:nvPr/>
        </p:nvSpPr>
        <p:spPr>
          <a:xfrm>
            <a:off x="4889500" y="6057900"/>
            <a:ext cx="1079142" cy="369332"/>
          </a:xfrm>
          <a:prstGeom prst="rect">
            <a:avLst/>
          </a:prstGeom>
          <a:noFill/>
        </p:spPr>
        <p:txBody>
          <a:bodyPr wrap="none" rtlCol="0">
            <a:spAutoFit/>
          </a:bodyPr>
          <a:lstStyle/>
          <a:p>
            <a:r>
              <a:rPr lang="ja-JP" altLang="en-US" dirty="0">
                <a:solidFill>
                  <a:schemeClr val="bg1"/>
                </a:solidFill>
              </a:rPr>
              <a:t>ユーザー</a:t>
            </a:r>
            <a:endParaRPr kumimoji="1" lang="ja-JP" altLang="en-US" dirty="0">
              <a:solidFill>
                <a:schemeClr val="bg1"/>
              </a:solidFill>
            </a:endParaRPr>
          </a:p>
        </p:txBody>
      </p:sp>
      <p:sp>
        <p:nvSpPr>
          <p:cNvPr id="45" name="正方形/長方形 44"/>
          <p:cNvSpPr/>
          <p:nvPr/>
        </p:nvSpPr>
        <p:spPr>
          <a:xfrm>
            <a:off x="2599087" y="1453634"/>
            <a:ext cx="3967753" cy="369332"/>
          </a:xfrm>
          <a:prstGeom prst="rect">
            <a:avLst/>
          </a:prstGeom>
        </p:spPr>
        <p:txBody>
          <a:bodyPr wrap="none">
            <a:spAutoFit/>
          </a:bodyPr>
          <a:lstStyle/>
          <a:p>
            <a:r>
              <a:rPr lang="ja-JP" altLang="en-US" dirty="0">
                <a:solidFill>
                  <a:schemeClr val="bg1"/>
                </a:solidFill>
              </a:rPr>
              <a:t>ストレスフリーでミュージアムをぶらぶら</a:t>
            </a:r>
          </a:p>
        </p:txBody>
      </p:sp>
      <p:sp>
        <p:nvSpPr>
          <p:cNvPr id="46" name="正方形/長方形 45"/>
          <p:cNvSpPr/>
          <p:nvPr/>
        </p:nvSpPr>
        <p:spPr>
          <a:xfrm>
            <a:off x="5343068" y="3472934"/>
            <a:ext cx="1939955" cy="369332"/>
          </a:xfrm>
          <a:prstGeom prst="rect">
            <a:avLst/>
          </a:prstGeom>
        </p:spPr>
        <p:txBody>
          <a:bodyPr wrap="none">
            <a:spAutoFit/>
          </a:bodyPr>
          <a:lstStyle/>
          <a:p>
            <a:r>
              <a:rPr lang="ja-JP" altLang="en-US" dirty="0">
                <a:solidFill>
                  <a:schemeClr val="bg1"/>
                </a:solidFill>
              </a:rPr>
              <a:t>作品について語る</a:t>
            </a:r>
          </a:p>
        </p:txBody>
      </p:sp>
      <p:cxnSp>
        <p:nvCxnSpPr>
          <p:cNvPr id="47" name="直線矢印コネクタ 46"/>
          <p:cNvCxnSpPr/>
          <p:nvPr/>
        </p:nvCxnSpPr>
        <p:spPr>
          <a:xfrm>
            <a:off x="3733800" y="1803400"/>
            <a:ext cx="1041400" cy="111760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5384800" y="3162300"/>
            <a:ext cx="1320800" cy="10160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flipV="1">
            <a:off x="5524500" y="3403600"/>
            <a:ext cx="1092200" cy="63501"/>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0" name="フリーフォーム 49"/>
          <p:cNvSpPr/>
          <p:nvPr/>
        </p:nvSpPr>
        <p:spPr>
          <a:xfrm>
            <a:off x="2959100" y="5219700"/>
            <a:ext cx="927100" cy="406400"/>
          </a:xfrm>
          <a:custGeom>
            <a:avLst/>
            <a:gdLst>
              <a:gd name="connsiteX0" fmla="*/ 76200 w 927100"/>
              <a:gd name="connsiteY0" fmla="*/ 0 h 406400"/>
              <a:gd name="connsiteX1" fmla="*/ 0 w 927100"/>
              <a:gd name="connsiteY1" fmla="*/ 406400 h 406400"/>
              <a:gd name="connsiteX2" fmla="*/ 927100 w 927100"/>
              <a:gd name="connsiteY2" fmla="*/ 88900 h 406400"/>
              <a:gd name="connsiteX3" fmla="*/ 76200 w 927100"/>
              <a:gd name="connsiteY3" fmla="*/ 0 h 406400"/>
            </a:gdLst>
            <a:ahLst/>
            <a:cxnLst>
              <a:cxn ang="0">
                <a:pos x="connsiteX0" y="connsiteY0"/>
              </a:cxn>
              <a:cxn ang="0">
                <a:pos x="connsiteX1" y="connsiteY1"/>
              </a:cxn>
              <a:cxn ang="0">
                <a:pos x="connsiteX2" y="connsiteY2"/>
              </a:cxn>
              <a:cxn ang="0">
                <a:pos x="connsiteX3" y="connsiteY3"/>
              </a:cxn>
            </a:cxnLst>
            <a:rect l="l" t="t" r="r" b="b"/>
            <a:pathLst>
              <a:path w="927100" h="406400">
                <a:moveTo>
                  <a:pt x="76200" y="0"/>
                </a:moveTo>
                <a:lnTo>
                  <a:pt x="0" y="406400"/>
                </a:lnTo>
                <a:lnTo>
                  <a:pt x="927100" y="88900"/>
                </a:lnTo>
                <a:lnTo>
                  <a:pt x="7620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3175000" y="4711700"/>
            <a:ext cx="1460500" cy="596900"/>
          </a:xfrm>
          <a:custGeom>
            <a:avLst/>
            <a:gdLst>
              <a:gd name="connsiteX0" fmla="*/ 0 w 1460500"/>
              <a:gd name="connsiteY0" fmla="*/ 584200 h 596900"/>
              <a:gd name="connsiteX1" fmla="*/ 1320800 w 1460500"/>
              <a:gd name="connsiteY1" fmla="*/ 0 h 596900"/>
              <a:gd name="connsiteX2" fmla="*/ 1460500 w 1460500"/>
              <a:gd name="connsiteY2" fmla="*/ 12700 h 596900"/>
              <a:gd name="connsiteX3" fmla="*/ 469900 w 1460500"/>
              <a:gd name="connsiteY3" fmla="*/ 596900 h 596900"/>
              <a:gd name="connsiteX4" fmla="*/ 50800 w 1460500"/>
              <a:gd name="connsiteY4" fmla="*/ 57150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00" h="596900">
                <a:moveTo>
                  <a:pt x="0" y="584200"/>
                </a:moveTo>
                <a:lnTo>
                  <a:pt x="1320800" y="0"/>
                </a:lnTo>
                <a:lnTo>
                  <a:pt x="1460500" y="12700"/>
                </a:lnTo>
                <a:lnTo>
                  <a:pt x="469900" y="596900"/>
                </a:lnTo>
                <a:lnTo>
                  <a:pt x="50800" y="571500"/>
                </a:lnTo>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691801" y="5637125"/>
            <a:ext cx="3809056" cy="646331"/>
          </a:xfrm>
          <a:prstGeom prst="rect">
            <a:avLst/>
          </a:prstGeom>
          <a:noFill/>
        </p:spPr>
        <p:txBody>
          <a:bodyPr wrap="none" rtlCol="0">
            <a:spAutoFit/>
          </a:bodyPr>
          <a:lstStyle/>
          <a:p>
            <a:r>
              <a:rPr lang="ja-JP" altLang="en-US" dirty="0">
                <a:solidFill>
                  <a:schemeClr val="bg1"/>
                </a:solidFill>
              </a:rPr>
              <a:t>シアターや、ミュージアム・ショップや、</a:t>
            </a:r>
            <a:endParaRPr lang="en-US" altLang="ja-JP" dirty="0">
              <a:solidFill>
                <a:schemeClr val="bg1"/>
              </a:solidFill>
            </a:endParaRPr>
          </a:p>
          <a:p>
            <a:r>
              <a:rPr lang="ja-JP" altLang="en-US" dirty="0">
                <a:solidFill>
                  <a:schemeClr val="bg1"/>
                </a:solidFill>
              </a:rPr>
              <a:t>カフェへ行くかも</a:t>
            </a:r>
            <a:endParaRPr kumimoji="1" lang="ja-JP" altLang="en-US" dirty="0">
              <a:solidFill>
                <a:schemeClr val="bg1"/>
              </a:solidFill>
            </a:endParaRPr>
          </a:p>
        </p:txBody>
      </p:sp>
      <p:sp>
        <p:nvSpPr>
          <p:cNvPr id="53" name="雲形吹き出し 52"/>
          <p:cNvSpPr/>
          <p:nvPr/>
        </p:nvSpPr>
        <p:spPr>
          <a:xfrm>
            <a:off x="2362200" y="2019300"/>
            <a:ext cx="2184400" cy="1371600"/>
          </a:xfrm>
          <a:prstGeom prst="cloudCallout">
            <a:avLst>
              <a:gd name="adj1" fmla="val 64051"/>
              <a:gd name="adj2" fmla="val 1620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2717121" y="2410907"/>
            <a:ext cx="1584088" cy="646331"/>
          </a:xfrm>
          <a:prstGeom prst="rect">
            <a:avLst/>
          </a:prstGeom>
          <a:noFill/>
        </p:spPr>
        <p:txBody>
          <a:bodyPr wrap="none" rtlCol="0">
            <a:spAutoFit/>
          </a:bodyPr>
          <a:lstStyle/>
          <a:p>
            <a:r>
              <a:rPr lang="ja-JP" altLang="en-US" dirty="0">
                <a:solidFill>
                  <a:schemeClr val="bg1"/>
                </a:solidFill>
              </a:rPr>
              <a:t>ここで、ゲーム</a:t>
            </a:r>
            <a:endParaRPr lang="en-US" altLang="ja-JP" dirty="0">
              <a:solidFill>
                <a:schemeClr val="bg1"/>
              </a:solidFill>
            </a:endParaRPr>
          </a:p>
          <a:p>
            <a:r>
              <a:rPr lang="ja-JP" altLang="en-US" dirty="0">
                <a:solidFill>
                  <a:schemeClr val="bg1"/>
                </a:solidFill>
              </a:rPr>
              <a:t>したいね</a:t>
            </a:r>
            <a:endParaRPr kumimoji="1" lang="ja-JP" altLang="en-US" dirty="0">
              <a:solidFill>
                <a:schemeClr val="bg1"/>
              </a:solidFill>
            </a:endParaRPr>
          </a:p>
        </p:txBody>
      </p:sp>
      <p:cxnSp>
        <p:nvCxnSpPr>
          <p:cNvPr id="55" name="直線矢印コネクタ 54"/>
          <p:cNvCxnSpPr>
            <a:cxnSpLocks/>
          </p:cNvCxnSpPr>
          <p:nvPr/>
        </p:nvCxnSpPr>
        <p:spPr>
          <a:xfrm flipH="1">
            <a:off x="2903974" y="3175000"/>
            <a:ext cx="1883926" cy="934776"/>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2761343" y="3336890"/>
            <a:ext cx="2204450" cy="369332"/>
          </a:xfrm>
          <a:prstGeom prst="rect">
            <a:avLst/>
          </a:prstGeom>
          <a:noFill/>
        </p:spPr>
        <p:txBody>
          <a:bodyPr wrap="none" rtlCol="0">
            <a:spAutoFit/>
          </a:bodyPr>
          <a:lstStyle/>
          <a:p>
            <a:r>
              <a:rPr lang="ja-JP" altLang="en-US" dirty="0">
                <a:solidFill>
                  <a:schemeClr val="bg1"/>
                </a:solidFill>
              </a:rPr>
              <a:t>キャプションを読んで</a:t>
            </a:r>
            <a:endParaRPr kumimoji="1" lang="ja-JP" altLang="en-US" dirty="0">
              <a:solidFill>
                <a:schemeClr val="bg1"/>
              </a:solidFill>
            </a:endParaRPr>
          </a:p>
        </p:txBody>
      </p:sp>
      <p:sp>
        <p:nvSpPr>
          <p:cNvPr id="57" name="正方形/長方形 56"/>
          <p:cNvSpPr/>
          <p:nvPr/>
        </p:nvSpPr>
        <p:spPr>
          <a:xfrm>
            <a:off x="96707" y="32549"/>
            <a:ext cx="803425" cy="830997"/>
          </a:xfrm>
          <a:prstGeom prst="rect">
            <a:avLst/>
          </a:prstGeom>
        </p:spPr>
        <p:txBody>
          <a:bodyPr wrap="none">
            <a:spAutoFit/>
          </a:bodyPr>
          <a:lstStyle/>
          <a:p>
            <a:r>
              <a:rPr lang="ja-JP" altLang="en-US" sz="4800" b="1" dirty="0">
                <a:solidFill>
                  <a:schemeClr val="bg1"/>
                </a:solidFill>
                <a:latin typeface="+mj-lt"/>
              </a:rPr>
              <a:t>⑤</a:t>
            </a:r>
          </a:p>
        </p:txBody>
      </p:sp>
    </p:spTree>
    <p:extLst>
      <p:ext uri="{BB962C8B-B14F-4D97-AF65-F5344CB8AC3E}">
        <p14:creationId xmlns:p14="http://schemas.microsoft.com/office/powerpoint/2010/main" val="347213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50" grpId="0" animBg="1"/>
      <p:bldP spid="51" grpId="0" animBg="1"/>
      <p:bldP spid="52" grpId="0"/>
      <p:bldP spid="53" grpId="0" animBg="1"/>
      <p:bldP spid="54" grpId="0"/>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1" y="2405493"/>
            <a:ext cx="9143999" cy="191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ja-JP" sz="4000" b="1" dirty="0" err="1">
                <a:latin typeface="+mn-lt"/>
                <a:ea typeface="Adobe Gothic Std B" panose="020B0800000000000000" pitchFamily="34" charset="-128"/>
                <a:cs typeface="Aharoni" pitchFamily="2" charset="-79"/>
              </a:rPr>
              <a:t>neurodrug</a:t>
            </a:r>
            <a:endParaRPr lang="en-US" sz="4000" b="1" dirty="0">
              <a:latin typeface="+mn-lt"/>
              <a:ea typeface="Adobe Gothic Std B" panose="020B0800000000000000" pitchFamily="34" charset="-128"/>
              <a:cs typeface="Aharoni" pitchFamily="2" charset="-79"/>
            </a:endParaRPr>
          </a:p>
        </p:txBody>
      </p:sp>
      <p:sp>
        <p:nvSpPr>
          <p:cNvPr id="2" name="Rectangle 1">
            <a:extLst>
              <a:ext uri="{FF2B5EF4-FFF2-40B4-BE49-F238E27FC236}">
                <a16:creationId xmlns:a16="http://schemas.microsoft.com/office/drawing/2014/main" id="{88D7C269-1323-4539-9EAA-8F067FF77C67}"/>
              </a:ext>
            </a:extLst>
          </p:cNvPr>
          <p:cNvSpPr/>
          <p:nvPr/>
        </p:nvSpPr>
        <p:spPr>
          <a:xfrm>
            <a:off x="759447" y="3812879"/>
            <a:ext cx="7389766" cy="954107"/>
          </a:xfrm>
          <a:prstGeom prst="rect">
            <a:avLst/>
          </a:prstGeom>
        </p:spPr>
        <p:txBody>
          <a:bodyPr wrap="square">
            <a:spAutoFit/>
          </a:bodyPr>
          <a:lstStyle/>
          <a:p>
            <a:pPr algn="ctr"/>
            <a:r>
              <a:rPr lang="ja-JP" altLang="en-US" sz="2800" dirty="0">
                <a:latin typeface="Times New Roman" panose="02020603050405020304" pitchFamily="18" charset="0"/>
                <a:ea typeface="ＭＳ 明朝" panose="02020609040205080304" pitchFamily="17" charset="-128"/>
              </a:rPr>
              <a:t>ニューラル・ネットのニューロン破壊によるドタバタ効果の生成</a:t>
            </a:r>
            <a:endParaRPr lang="ja-JP" altLang="en-US" sz="2800" dirty="0"/>
          </a:p>
        </p:txBody>
      </p:sp>
    </p:spTree>
    <p:extLst>
      <p:ext uri="{BB962C8B-B14F-4D97-AF65-F5344CB8AC3E}">
        <p14:creationId xmlns:p14="http://schemas.microsoft.com/office/powerpoint/2010/main" val="2227997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7"/>
          <p:cNvSpPr/>
          <p:nvPr/>
        </p:nvSpPr>
        <p:spPr>
          <a:xfrm>
            <a:off x="96984" y="216843"/>
            <a:ext cx="6768273"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ニューロドラッグの手法</a:t>
            </a:r>
            <a:endParaRPr lang="en-US" altLang="ja-JP" sz="2800" b="1" dirty="0">
              <a:solidFill>
                <a:schemeClr val="bg1"/>
              </a:solidFill>
              <a:latin typeface="+mn-lt"/>
            </a:endParaRPr>
          </a:p>
        </p:txBody>
      </p:sp>
      <p:sp>
        <p:nvSpPr>
          <p:cNvPr id="12" name="Rectangle 11">
            <a:extLst>
              <a:ext uri="{FF2B5EF4-FFF2-40B4-BE49-F238E27FC236}">
                <a16:creationId xmlns:a16="http://schemas.microsoft.com/office/drawing/2014/main" id="{4E05FAAC-3374-407B-BE61-CBD65FFDE6B1}"/>
              </a:ext>
            </a:extLst>
          </p:cNvPr>
          <p:cNvSpPr/>
          <p:nvPr/>
        </p:nvSpPr>
        <p:spPr bwMode="auto">
          <a:xfrm>
            <a:off x="5168837" y="3318533"/>
            <a:ext cx="1223412" cy="775203"/>
          </a:xfrm>
          <a:prstGeom prst="rect">
            <a:avLst/>
          </a:prstGeom>
          <a:solidFill>
            <a:schemeClr val="accent1">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b="0" i="0" u="none" strike="noStrike" cap="none" normalizeH="0" baseline="0">
              <a:ln>
                <a:noFill/>
              </a:ln>
              <a:solidFill>
                <a:schemeClr val="tx1"/>
              </a:solidFill>
              <a:effectLst/>
              <a:latin typeface="Arial" pitchFamily="34" charset="0"/>
              <a:ea typeface="Arial Unicode MS" pitchFamily="50" charset="-128"/>
              <a:cs typeface="Arial Unicode MS" pitchFamily="50" charset="-128"/>
            </a:endParaRPr>
          </a:p>
        </p:txBody>
      </p:sp>
      <p:sp>
        <p:nvSpPr>
          <p:cNvPr id="13" name="Line 8">
            <a:extLst>
              <a:ext uri="{FF2B5EF4-FFF2-40B4-BE49-F238E27FC236}">
                <a16:creationId xmlns:a16="http://schemas.microsoft.com/office/drawing/2014/main" id="{91340F6E-F26A-40BF-B9B9-08AC2DC93E38}"/>
              </a:ext>
            </a:extLst>
          </p:cNvPr>
          <p:cNvSpPr>
            <a:spLocks noChangeShapeType="1"/>
          </p:cNvSpPr>
          <p:nvPr/>
        </p:nvSpPr>
        <p:spPr bwMode="auto">
          <a:xfrm>
            <a:off x="1316985" y="2658240"/>
            <a:ext cx="0" cy="1308306"/>
          </a:xfrm>
          <a:prstGeom prst="line">
            <a:avLst/>
          </a:prstGeom>
          <a:noFill/>
          <a:ln w="3175" cap="flat" cmpd="sng">
            <a:solidFill>
              <a:schemeClr val="tx1"/>
            </a:solidFill>
            <a:prstDash val="dash"/>
            <a:round/>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4" name="Thought Bubble: Cloud 13">
            <a:extLst>
              <a:ext uri="{FF2B5EF4-FFF2-40B4-BE49-F238E27FC236}">
                <a16:creationId xmlns:a16="http://schemas.microsoft.com/office/drawing/2014/main" id="{0B881F9D-1422-47D2-A6E0-ACA39F2BDCE9}"/>
              </a:ext>
            </a:extLst>
          </p:cNvPr>
          <p:cNvSpPr/>
          <p:nvPr/>
        </p:nvSpPr>
        <p:spPr>
          <a:xfrm>
            <a:off x="177901" y="1212080"/>
            <a:ext cx="3130904" cy="1560878"/>
          </a:xfrm>
          <a:prstGeom prst="cloudCallout">
            <a:avLst>
              <a:gd name="adj1" fmla="val 3313"/>
              <a:gd name="adj2" fmla="val 186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Line 8">
            <a:extLst>
              <a:ext uri="{FF2B5EF4-FFF2-40B4-BE49-F238E27FC236}">
                <a16:creationId xmlns:a16="http://schemas.microsoft.com/office/drawing/2014/main" id="{D7EAD197-61EF-4889-8F76-9EE586C61463}"/>
              </a:ext>
            </a:extLst>
          </p:cNvPr>
          <p:cNvSpPr>
            <a:spLocks noChangeShapeType="1"/>
          </p:cNvSpPr>
          <p:nvPr/>
        </p:nvSpPr>
        <p:spPr bwMode="auto">
          <a:xfrm>
            <a:off x="2003084" y="4363012"/>
            <a:ext cx="18936" cy="813973"/>
          </a:xfrm>
          <a:prstGeom prst="line">
            <a:avLst/>
          </a:prstGeom>
          <a:noFill/>
          <a:ln w="3175" cap="flat" cmpd="sng">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6" name="Rectangle 15">
            <a:extLst>
              <a:ext uri="{FF2B5EF4-FFF2-40B4-BE49-F238E27FC236}">
                <a16:creationId xmlns:a16="http://schemas.microsoft.com/office/drawing/2014/main" id="{C6913A38-C808-43C5-86C4-75DC223300A2}"/>
              </a:ext>
            </a:extLst>
          </p:cNvPr>
          <p:cNvSpPr/>
          <p:nvPr/>
        </p:nvSpPr>
        <p:spPr>
          <a:xfrm>
            <a:off x="463258" y="4131024"/>
            <a:ext cx="1265090" cy="646331"/>
          </a:xfrm>
          <a:prstGeom prst="rect">
            <a:avLst/>
          </a:prstGeom>
        </p:spPr>
        <p:txBody>
          <a:bodyPr wrap="none">
            <a:spAutoFit/>
          </a:bodyPr>
          <a:lstStyle/>
          <a:p>
            <a:pPr algn="ctr" eaLnBrk="1" hangingPunct="1"/>
            <a:r>
              <a:rPr lang="ja-JP" altLang="en-US" dirty="0">
                <a:latin typeface="Arial" panose="020B0604020202020204" pitchFamily="34" charset="0"/>
                <a:cs typeface="Arial" panose="020B0604020202020204" pitchFamily="34" charset="0"/>
              </a:rPr>
              <a:t>順当な</a:t>
            </a:r>
            <a:endParaRPr lang="en-US" altLang="ja-JP" dirty="0">
              <a:latin typeface="Arial" panose="020B0604020202020204" pitchFamily="34" charset="0"/>
              <a:cs typeface="Arial" panose="020B0604020202020204" pitchFamily="34" charset="0"/>
            </a:endParaRPr>
          </a:p>
          <a:p>
            <a:pPr algn="ctr" eaLnBrk="1" hangingPunct="1"/>
            <a:r>
              <a:rPr lang="ja-JP" altLang="en-US" dirty="0">
                <a:cs typeface="Arial" panose="020B0604020202020204" pitchFamily="34" charset="0"/>
              </a:rPr>
              <a:t>訓練データ</a:t>
            </a:r>
            <a:endParaRPr lang="en-US" altLang="ja-JP" dirty="0">
              <a:latin typeface="Arial" panose="020B0604020202020204" pitchFamily="34" charset="0"/>
              <a:cs typeface="Arial" panose="020B0604020202020204" pitchFamily="34" charset="0"/>
            </a:endParaRPr>
          </a:p>
        </p:txBody>
      </p:sp>
      <p:sp>
        <p:nvSpPr>
          <p:cNvPr id="17" name="Line 7">
            <a:extLst>
              <a:ext uri="{FF2B5EF4-FFF2-40B4-BE49-F238E27FC236}">
                <a16:creationId xmlns:a16="http://schemas.microsoft.com/office/drawing/2014/main" id="{7CAC7FF4-A6B8-4E71-A243-F9960492DFAC}"/>
              </a:ext>
            </a:extLst>
          </p:cNvPr>
          <p:cNvSpPr>
            <a:spLocks noChangeShapeType="1"/>
          </p:cNvSpPr>
          <p:nvPr/>
        </p:nvSpPr>
        <p:spPr bwMode="auto">
          <a:xfrm flipV="1">
            <a:off x="1796233" y="4233847"/>
            <a:ext cx="446224" cy="0"/>
          </a:xfrm>
          <a:prstGeom prst="line">
            <a:avLst/>
          </a:prstGeom>
          <a:noFill/>
          <a:ln w="6350" cmpd="sng">
            <a:solidFill>
              <a:srgbClr val="000000"/>
            </a:solidFill>
            <a:round/>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18" name="Text Box 19">
            <a:extLst>
              <a:ext uri="{FF2B5EF4-FFF2-40B4-BE49-F238E27FC236}">
                <a16:creationId xmlns:a16="http://schemas.microsoft.com/office/drawing/2014/main" id="{7AFB33EB-03CE-43E7-BABC-AADB7C38168E}"/>
              </a:ext>
            </a:extLst>
          </p:cNvPr>
          <p:cNvSpPr txBox="1">
            <a:spLocks noChangeArrowheads="1"/>
          </p:cNvSpPr>
          <p:nvPr/>
        </p:nvSpPr>
        <p:spPr bwMode="auto">
          <a:xfrm>
            <a:off x="1737716" y="5176989"/>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t>学習</a:t>
            </a:r>
          </a:p>
        </p:txBody>
      </p:sp>
      <p:grpSp>
        <p:nvGrpSpPr>
          <p:cNvPr id="19" name="Group 18">
            <a:extLst>
              <a:ext uri="{FF2B5EF4-FFF2-40B4-BE49-F238E27FC236}">
                <a16:creationId xmlns:a16="http://schemas.microsoft.com/office/drawing/2014/main" id="{F4E6890E-4C5C-40F1-938B-B8FC54250C41}"/>
              </a:ext>
            </a:extLst>
          </p:cNvPr>
          <p:cNvGrpSpPr/>
          <p:nvPr/>
        </p:nvGrpSpPr>
        <p:grpSpPr>
          <a:xfrm>
            <a:off x="2340405" y="3733290"/>
            <a:ext cx="672101" cy="1046550"/>
            <a:chOff x="2148878" y="4587320"/>
            <a:chExt cx="447872" cy="697396"/>
          </a:xfrm>
        </p:grpSpPr>
        <p:sp>
          <p:nvSpPr>
            <p:cNvPr id="74" name="Oval 73">
              <a:extLst>
                <a:ext uri="{FF2B5EF4-FFF2-40B4-BE49-F238E27FC236}">
                  <a16:creationId xmlns:a16="http://schemas.microsoft.com/office/drawing/2014/main" id="{3169E2C4-DFB0-407D-87C7-C750FD7B0870}"/>
                </a:ext>
              </a:extLst>
            </p:cNvPr>
            <p:cNvSpPr/>
            <p:nvPr/>
          </p:nvSpPr>
          <p:spPr>
            <a:xfrm>
              <a:off x="2148878" y="4716473"/>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Oval 74">
              <a:extLst>
                <a:ext uri="{FF2B5EF4-FFF2-40B4-BE49-F238E27FC236}">
                  <a16:creationId xmlns:a16="http://schemas.microsoft.com/office/drawing/2014/main" id="{BE0B74C3-7FBA-4C01-96B9-E5AE7A1CE298}"/>
                </a:ext>
              </a:extLst>
            </p:cNvPr>
            <p:cNvSpPr/>
            <p:nvPr/>
          </p:nvSpPr>
          <p:spPr>
            <a:xfrm>
              <a:off x="2149596" y="5096321"/>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Oval 75">
              <a:extLst>
                <a:ext uri="{FF2B5EF4-FFF2-40B4-BE49-F238E27FC236}">
                  <a16:creationId xmlns:a16="http://schemas.microsoft.com/office/drawing/2014/main" id="{51A8176C-42DD-48E6-AD1F-DEAB45D14A51}"/>
                </a:ext>
              </a:extLst>
            </p:cNvPr>
            <p:cNvSpPr/>
            <p:nvPr/>
          </p:nvSpPr>
          <p:spPr>
            <a:xfrm>
              <a:off x="2335687" y="4587320"/>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Oval 76">
              <a:extLst>
                <a:ext uri="{FF2B5EF4-FFF2-40B4-BE49-F238E27FC236}">
                  <a16:creationId xmlns:a16="http://schemas.microsoft.com/office/drawing/2014/main" id="{8426F420-77B6-4825-A1AE-A47CC70CF420}"/>
                </a:ext>
              </a:extLst>
            </p:cNvPr>
            <p:cNvSpPr/>
            <p:nvPr/>
          </p:nvSpPr>
          <p:spPr>
            <a:xfrm>
              <a:off x="2335687" y="4789754"/>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Oval 77">
              <a:extLst>
                <a:ext uri="{FF2B5EF4-FFF2-40B4-BE49-F238E27FC236}">
                  <a16:creationId xmlns:a16="http://schemas.microsoft.com/office/drawing/2014/main" id="{30E0CF6C-6266-4B89-8A1C-1C971BC5BB7A}"/>
                </a:ext>
              </a:extLst>
            </p:cNvPr>
            <p:cNvSpPr/>
            <p:nvPr/>
          </p:nvSpPr>
          <p:spPr>
            <a:xfrm>
              <a:off x="2148878" y="4906635"/>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Oval 78">
              <a:extLst>
                <a:ext uri="{FF2B5EF4-FFF2-40B4-BE49-F238E27FC236}">
                  <a16:creationId xmlns:a16="http://schemas.microsoft.com/office/drawing/2014/main" id="{19B4EA5D-B701-4F3F-A91E-B12D897195A1}"/>
                </a:ext>
              </a:extLst>
            </p:cNvPr>
            <p:cNvSpPr/>
            <p:nvPr/>
          </p:nvSpPr>
          <p:spPr>
            <a:xfrm>
              <a:off x="2328988" y="5209192"/>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Oval 79">
              <a:extLst>
                <a:ext uri="{FF2B5EF4-FFF2-40B4-BE49-F238E27FC236}">
                  <a16:creationId xmlns:a16="http://schemas.microsoft.com/office/drawing/2014/main" id="{FBDD35A3-A868-4A91-8043-B3C79DF44D03}"/>
                </a:ext>
              </a:extLst>
            </p:cNvPr>
            <p:cNvSpPr/>
            <p:nvPr/>
          </p:nvSpPr>
          <p:spPr>
            <a:xfrm>
              <a:off x="2331606" y="4992188"/>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Oval 80">
              <a:extLst>
                <a:ext uri="{FF2B5EF4-FFF2-40B4-BE49-F238E27FC236}">
                  <a16:creationId xmlns:a16="http://schemas.microsoft.com/office/drawing/2014/main" id="{5BB14375-6A89-4D90-8B35-9BEF0A7DA562}"/>
                </a:ext>
              </a:extLst>
            </p:cNvPr>
            <p:cNvSpPr/>
            <p:nvPr/>
          </p:nvSpPr>
          <p:spPr>
            <a:xfrm>
              <a:off x="2518440" y="4992188"/>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Oval 81">
              <a:extLst>
                <a:ext uri="{FF2B5EF4-FFF2-40B4-BE49-F238E27FC236}">
                  <a16:creationId xmlns:a16="http://schemas.microsoft.com/office/drawing/2014/main" id="{3AD80D64-94CC-4B8E-ACAC-B324C9A834CF}"/>
                </a:ext>
              </a:extLst>
            </p:cNvPr>
            <p:cNvSpPr/>
            <p:nvPr/>
          </p:nvSpPr>
          <p:spPr>
            <a:xfrm>
              <a:off x="2521226" y="4789754"/>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 name="Straight Connector 82">
              <a:extLst>
                <a:ext uri="{FF2B5EF4-FFF2-40B4-BE49-F238E27FC236}">
                  <a16:creationId xmlns:a16="http://schemas.microsoft.com/office/drawing/2014/main" id="{4080BE68-A417-45BA-A281-8B053A43FF70}"/>
                </a:ext>
              </a:extLst>
            </p:cNvPr>
            <p:cNvCxnSpPr>
              <a:cxnSpLocks/>
              <a:stCxn id="74" idx="6"/>
              <a:endCxn id="76" idx="3"/>
            </p:cNvCxnSpPr>
            <p:nvPr/>
          </p:nvCxnSpPr>
          <p:spPr>
            <a:xfrm flipV="1">
              <a:off x="2224402" y="4651784"/>
              <a:ext cx="122345" cy="102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EEF08D1-332B-42F4-ACD9-FEA76039ABA1}"/>
                </a:ext>
              </a:extLst>
            </p:cNvPr>
            <p:cNvCxnSpPr>
              <a:cxnSpLocks/>
              <a:stCxn id="74" idx="6"/>
              <a:endCxn id="77" idx="2"/>
            </p:cNvCxnSpPr>
            <p:nvPr/>
          </p:nvCxnSpPr>
          <p:spPr>
            <a:xfrm>
              <a:off x="2224402" y="4754235"/>
              <a:ext cx="111285" cy="73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B9688AD-635C-4DEF-95AF-4F68A39773E7}"/>
                </a:ext>
              </a:extLst>
            </p:cNvPr>
            <p:cNvCxnSpPr>
              <a:cxnSpLocks/>
              <a:stCxn id="74" idx="6"/>
              <a:endCxn id="80" idx="2"/>
            </p:cNvCxnSpPr>
            <p:nvPr/>
          </p:nvCxnSpPr>
          <p:spPr>
            <a:xfrm>
              <a:off x="2224402" y="4754235"/>
              <a:ext cx="107204" cy="27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FC7B3FC-6F7A-43AB-9436-9FD673340E44}"/>
                </a:ext>
              </a:extLst>
            </p:cNvPr>
            <p:cNvCxnSpPr>
              <a:cxnSpLocks/>
              <a:stCxn id="78" idx="6"/>
              <a:endCxn id="76" idx="3"/>
            </p:cNvCxnSpPr>
            <p:nvPr/>
          </p:nvCxnSpPr>
          <p:spPr>
            <a:xfrm flipV="1">
              <a:off x="2224402" y="4651784"/>
              <a:ext cx="122345" cy="292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62EB1F5-A540-4FAF-A141-E7C7EEE11D05}"/>
                </a:ext>
              </a:extLst>
            </p:cNvPr>
            <p:cNvCxnSpPr>
              <a:cxnSpLocks/>
              <a:stCxn id="78" idx="6"/>
              <a:endCxn id="77" idx="2"/>
            </p:cNvCxnSpPr>
            <p:nvPr/>
          </p:nvCxnSpPr>
          <p:spPr>
            <a:xfrm flipV="1">
              <a:off x="2224402" y="4827516"/>
              <a:ext cx="111285" cy="116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20E90BE-86CD-49DD-8AAF-E461AC8B502A}"/>
                </a:ext>
              </a:extLst>
            </p:cNvPr>
            <p:cNvCxnSpPr>
              <a:cxnSpLocks/>
              <a:stCxn id="78" idx="6"/>
              <a:endCxn id="80" idx="2"/>
            </p:cNvCxnSpPr>
            <p:nvPr/>
          </p:nvCxnSpPr>
          <p:spPr>
            <a:xfrm>
              <a:off x="2224402" y="4944397"/>
              <a:ext cx="107204" cy="85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2C1D0C5-B570-40F9-84AE-BC90201B887E}"/>
                </a:ext>
              </a:extLst>
            </p:cNvPr>
            <p:cNvCxnSpPr>
              <a:cxnSpLocks/>
              <a:stCxn id="78" idx="6"/>
              <a:endCxn id="79" idx="1"/>
            </p:cNvCxnSpPr>
            <p:nvPr/>
          </p:nvCxnSpPr>
          <p:spPr>
            <a:xfrm>
              <a:off x="2224402" y="4944397"/>
              <a:ext cx="115646" cy="275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2162D7C-B6DB-4BC3-8E68-57732EBD1651}"/>
                </a:ext>
              </a:extLst>
            </p:cNvPr>
            <p:cNvCxnSpPr>
              <a:cxnSpLocks/>
              <a:stCxn id="75" idx="6"/>
              <a:endCxn id="79" idx="1"/>
            </p:cNvCxnSpPr>
            <p:nvPr/>
          </p:nvCxnSpPr>
          <p:spPr>
            <a:xfrm>
              <a:off x="2225120" y="5134083"/>
              <a:ext cx="114928" cy="86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128D2FB-FE9E-4814-9FAF-6A475D956D3E}"/>
                </a:ext>
              </a:extLst>
            </p:cNvPr>
            <p:cNvCxnSpPr>
              <a:cxnSpLocks/>
              <a:stCxn id="75" idx="6"/>
              <a:endCxn id="80" idx="2"/>
            </p:cNvCxnSpPr>
            <p:nvPr/>
          </p:nvCxnSpPr>
          <p:spPr>
            <a:xfrm flipV="1">
              <a:off x="2225120" y="5029950"/>
              <a:ext cx="106486" cy="104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0810EB0-CA60-4825-B52E-ED144568032C}"/>
                </a:ext>
              </a:extLst>
            </p:cNvPr>
            <p:cNvCxnSpPr>
              <a:cxnSpLocks/>
              <a:stCxn id="75" idx="6"/>
              <a:endCxn id="77" idx="2"/>
            </p:cNvCxnSpPr>
            <p:nvPr/>
          </p:nvCxnSpPr>
          <p:spPr>
            <a:xfrm flipV="1">
              <a:off x="2225120" y="4827516"/>
              <a:ext cx="110567" cy="306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595FBB3-0E2C-4BE0-84EA-148DBDC07BA2}"/>
                </a:ext>
              </a:extLst>
            </p:cNvPr>
            <p:cNvCxnSpPr>
              <a:cxnSpLocks/>
              <a:stCxn id="75" idx="6"/>
              <a:endCxn id="76" idx="3"/>
            </p:cNvCxnSpPr>
            <p:nvPr/>
          </p:nvCxnSpPr>
          <p:spPr>
            <a:xfrm flipV="1">
              <a:off x="2225120" y="4651784"/>
              <a:ext cx="121627" cy="482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97AE1E3-AFE7-4813-96D2-E2908AAB6A41}"/>
                </a:ext>
              </a:extLst>
            </p:cNvPr>
            <p:cNvCxnSpPr>
              <a:cxnSpLocks/>
              <a:stCxn id="74" idx="6"/>
              <a:endCxn id="79" idx="1"/>
            </p:cNvCxnSpPr>
            <p:nvPr/>
          </p:nvCxnSpPr>
          <p:spPr>
            <a:xfrm>
              <a:off x="2224402" y="4754235"/>
              <a:ext cx="115646" cy="466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322544-6129-4824-A390-DF98532BE2DC}"/>
                </a:ext>
              </a:extLst>
            </p:cNvPr>
            <p:cNvCxnSpPr>
              <a:cxnSpLocks/>
              <a:stCxn id="82" idx="2"/>
              <a:endCxn id="76" idx="5"/>
            </p:cNvCxnSpPr>
            <p:nvPr/>
          </p:nvCxnSpPr>
          <p:spPr>
            <a:xfrm flipH="1" flipV="1">
              <a:off x="2400151" y="4651784"/>
              <a:ext cx="121075" cy="175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D8C4696-4506-472C-AA93-EAC188E1F54E}"/>
                </a:ext>
              </a:extLst>
            </p:cNvPr>
            <p:cNvCxnSpPr>
              <a:cxnSpLocks/>
              <a:stCxn id="76" idx="5"/>
              <a:endCxn id="81" idx="2"/>
            </p:cNvCxnSpPr>
            <p:nvPr/>
          </p:nvCxnSpPr>
          <p:spPr>
            <a:xfrm>
              <a:off x="2400151" y="4651784"/>
              <a:ext cx="118289" cy="37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BBFDC1F-4F03-45C5-8BCD-0B9C5F0980BA}"/>
                </a:ext>
              </a:extLst>
            </p:cNvPr>
            <p:cNvCxnSpPr>
              <a:cxnSpLocks/>
              <a:stCxn id="77" idx="6"/>
              <a:endCxn id="82" idx="2"/>
            </p:cNvCxnSpPr>
            <p:nvPr/>
          </p:nvCxnSpPr>
          <p:spPr>
            <a:xfrm>
              <a:off x="2411211" y="4827516"/>
              <a:ext cx="1100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27A65D9-5F9E-4A07-BA58-78688E94F5E8}"/>
                </a:ext>
              </a:extLst>
            </p:cNvPr>
            <p:cNvCxnSpPr>
              <a:cxnSpLocks/>
              <a:stCxn id="77" idx="6"/>
              <a:endCxn id="81" idx="2"/>
            </p:cNvCxnSpPr>
            <p:nvPr/>
          </p:nvCxnSpPr>
          <p:spPr>
            <a:xfrm>
              <a:off x="2411211" y="4827516"/>
              <a:ext cx="107229" cy="202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3DCF16F-C6B7-4FB6-AB22-9A2F30F67AD2}"/>
                </a:ext>
              </a:extLst>
            </p:cNvPr>
            <p:cNvCxnSpPr>
              <a:cxnSpLocks/>
              <a:stCxn id="80" idx="6"/>
              <a:endCxn id="82" idx="2"/>
            </p:cNvCxnSpPr>
            <p:nvPr/>
          </p:nvCxnSpPr>
          <p:spPr>
            <a:xfrm flipV="1">
              <a:off x="2407130" y="4827516"/>
              <a:ext cx="114096" cy="202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249028B-4D3F-4E31-9722-DAF9A84AAD1C}"/>
                </a:ext>
              </a:extLst>
            </p:cNvPr>
            <p:cNvCxnSpPr>
              <a:cxnSpLocks/>
              <a:stCxn id="80" idx="6"/>
              <a:endCxn id="81" idx="2"/>
            </p:cNvCxnSpPr>
            <p:nvPr/>
          </p:nvCxnSpPr>
          <p:spPr>
            <a:xfrm>
              <a:off x="2407130" y="5029950"/>
              <a:ext cx="111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1BE5BED-BFEE-4149-835D-3B315F9988B5}"/>
                </a:ext>
              </a:extLst>
            </p:cNvPr>
            <p:cNvCxnSpPr>
              <a:cxnSpLocks/>
              <a:stCxn id="79" idx="6"/>
              <a:endCxn id="82" idx="2"/>
            </p:cNvCxnSpPr>
            <p:nvPr/>
          </p:nvCxnSpPr>
          <p:spPr>
            <a:xfrm flipV="1">
              <a:off x="2404512" y="4827516"/>
              <a:ext cx="116714" cy="419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D98FC4E-FC13-46F4-8D91-4C33D114737B}"/>
                </a:ext>
              </a:extLst>
            </p:cNvPr>
            <p:cNvCxnSpPr>
              <a:cxnSpLocks/>
              <a:stCxn id="79" idx="6"/>
              <a:endCxn id="81" idx="2"/>
            </p:cNvCxnSpPr>
            <p:nvPr/>
          </p:nvCxnSpPr>
          <p:spPr>
            <a:xfrm flipV="1">
              <a:off x="2404512" y="5029950"/>
              <a:ext cx="113928" cy="2170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69D68D6-DBB4-4E5C-9C30-D2CE695B7075}"/>
              </a:ext>
            </a:extLst>
          </p:cNvPr>
          <p:cNvGrpSpPr/>
          <p:nvPr/>
        </p:nvGrpSpPr>
        <p:grpSpPr>
          <a:xfrm>
            <a:off x="4043383" y="3094410"/>
            <a:ext cx="672101" cy="1046550"/>
            <a:chOff x="3271202" y="4594902"/>
            <a:chExt cx="447872" cy="697396"/>
          </a:xfrm>
        </p:grpSpPr>
        <p:sp>
          <p:nvSpPr>
            <p:cNvPr id="45" name="Oval 44">
              <a:extLst>
                <a:ext uri="{FF2B5EF4-FFF2-40B4-BE49-F238E27FC236}">
                  <a16:creationId xmlns:a16="http://schemas.microsoft.com/office/drawing/2014/main" id="{43030475-9DF4-4631-AD21-AB0C7EE8315F}"/>
                </a:ext>
              </a:extLst>
            </p:cNvPr>
            <p:cNvSpPr/>
            <p:nvPr/>
          </p:nvSpPr>
          <p:spPr>
            <a:xfrm>
              <a:off x="3271202" y="4724055"/>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Oval 45">
              <a:extLst>
                <a:ext uri="{FF2B5EF4-FFF2-40B4-BE49-F238E27FC236}">
                  <a16:creationId xmlns:a16="http://schemas.microsoft.com/office/drawing/2014/main" id="{68E6C4A3-56BC-43B5-9C96-32785E5C134D}"/>
                </a:ext>
              </a:extLst>
            </p:cNvPr>
            <p:cNvSpPr/>
            <p:nvPr/>
          </p:nvSpPr>
          <p:spPr>
            <a:xfrm>
              <a:off x="3271920" y="5103903"/>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Oval 46">
              <a:extLst>
                <a:ext uri="{FF2B5EF4-FFF2-40B4-BE49-F238E27FC236}">
                  <a16:creationId xmlns:a16="http://schemas.microsoft.com/office/drawing/2014/main" id="{237CFFDA-E8F0-448E-AE2D-191BF7180594}"/>
                </a:ext>
              </a:extLst>
            </p:cNvPr>
            <p:cNvSpPr/>
            <p:nvPr/>
          </p:nvSpPr>
          <p:spPr>
            <a:xfrm>
              <a:off x="3458011" y="4594902"/>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Oval 47">
              <a:extLst>
                <a:ext uri="{FF2B5EF4-FFF2-40B4-BE49-F238E27FC236}">
                  <a16:creationId xmlns:a16="http://schemas.microsoft.com/office/drawing/2014/main" id="{FC0111CA-6C5A-4120-A64A-C4D362C3ABF9}"/>
                </a:ext>
              </a:extLst>
            </p:cNvPr>
            <p:cNvSpPr/>
            <p:nvPr/>
          </p:nvSpPr>
          <p:spPr>
            <a:xfrm>
              <a:off x="3458011" y="4797336"/>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Oval 48">
              <a:extLst>
                <a:ext uri="{FF2B5EF4-FFF2-40B4-BE49-F238E27FC236}">
                  <a16:creationId xmlns:a16="http://schemas.microsoft.com/office/drawing/2014/main" id="{B0826A97-57A3-4DCD-BF2E-102059D95E76}"/>
                </a:ext>
              </a:extLst>
            </p:cNvPr>
            <p:cNvSpPr/>
            <p:nvPr/>
          </p:nvSpPr>
          <p:spPr>
            <a:xfrm>
              <a:off x="3271202" y="4914217"/>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Oval 49">
              <a:extLst>
                <a:ext uri="{FF2B5EF4-FFF2-40B4-BE49-F238E27FC236}">
                  <a16:creationId xmlns:a16="http://schemas.microsoft.com/office/drawing/2014/main" id="{57B1D077-D99C-43ED-8EC4-1C6FE3DB24F2}"/>
                </a:ext>
              </a:extLst>
            </p:cNvPr>
            <p:cNvSpPr/>
            <p:nvPr/>
          </p:nvSpPr>
          <p:spPr>
            <a:xfrm>
              <a:off x="3451312" y="5216774"/>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Oval 50">
              <a:extLst>
                <a:ext uri="{FF2B5EF4-FFF2-40B4-BE49-F238E27FC236}">
                  <a16:creationId xmlns:a16="http://schemas.microsoft.com/office/drawing/2014/main" id="{94D8FD03-EC06-40E8-8122-5AC371B3F383}"/>
                </a:ext>
              </a:extLst>
            </p:cNvPr>
            <p:cNvSpPr/>
            <p:nvPr/>
          </p:nvSpPr>
          <p:spPr>
            <a:xfrm>
              <a:off x="3453930" y="4999770"/>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Oval 51">
              <a:extLst>
                <a:ext uri="{FF2B5EF4-FFF2-40B4-BE49-F238E27FC236}">
                  <a16:creationId xmlns:a16="http://schemas.microsoft.com/office/drawing/2014/main" id="{B873739D-1538-4E42-BD26-8F15809DAB98}"/>
                </a:ext>
              </a:extLst>
            </p:cNvPr>
            <p:cNvSpPr/>
            <p:nvPr/>
          </p:nvSpPr>
          <p:spPr>
            <a:xfrm>
              <a:off x="3640764" y="4999770"/>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Oval 52">
              <a:extLst>
                <a:ext uri="{FF2B5EF4-FFF2-40B4-BE49-F238E27FC236}">
                  <a16:creationId xmlns:a16="http://schemas.microsoft.com/office/drawing/2014/main" id="{BF457A92-179E-4ABF-BC4F-D84C1B92DACA}"/>
                </a:ext>
              </a:extLst>
            </p:cNvPr>
            <p:cNvSpPr/>
            <p:nvPr/>
          </p:nvSpPr>
          <p:spPr>
            <a:xfrm>
              <a:off x="3643550" y="4797336"/>
              <a:ext cx="75524" cy="75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Straight Connector 53">
              <a:extLst>
                <a:ext uri="{FF2B5EF4-FFF2-40B4-BE49-F238E27FC236}">
                  <a16:creationId xmlns:a16="http://schemas.microsoft.com/office/drawing/2014/main" id="{AA2B15E6-C004-4656-BA0A-6D7522920CF9}"/>
                </a:ext>
              </a:extLst>
            </p:cNvPr>
            <p:cNvCxnSpPr>
              <a:cxnSpLocks/>
              <a:stCxn id="45" idx="6"/>
              <a:endCxn id="47" idx="3"/>
            </p:cNvCxnSpPr>
            <p:nvPr/>
          </p:nvCxnSpPr>
          <p:spPr>
            <a:xfrm flipV="1">
              <a:off x="3346726" y="4659366"/>
              <a:ext cx="122345" cy="102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17F865F-5110-40D3-A205-893B121FDE0E}"/>
                </a:ext>
              </a:extLst>
            </p:cNvPr>
            <p:cNvCxnSpPr>
              <a:cxnSpLocks/>
              <a:stCxn id="45" idx="6"/>
              <a:endCxn id="48" idx="2"/>
            </p:cNvCxnSpPr>
            <p:nvPr/>
          </p:nvCxnSpPr>
          <p:spPr>
            <a:xfrm>
              <a:off x="3346726" y="4761817"/>
              <a:ext cx="111285" cy="73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FE3AEFE-2374-4E8F-856B-F3F8EC5A5626}"/>
                </a:ext>
              </a:extLst>
            </p:cNvPr>
            <p:cNvCxnSpPr>
              <a:cxnSpLocks/>
              <a:stCxn id="45" idx="6"/>
              <a:endCxn id="51" idx="2"/>
            </p:cNvCxnSpPr>
            <p:nvPr/>
          </p:nvCxnSpPr>
          <p:spPr>
            <a:xfrm>
              <a:off x="3346726" y="4761817"/>
              <a:ext cx="107204" cy="27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323FD-8AE0-41D4-8D80-D50E8AC6B319}"/>
                </a:ext>
              </a:extLst>
            </p:cNvPr>
            <p:cNvCxnSpPr>
              <a:cxnSpLocks/>
              <a:stCxn id="49" idx="6"/>
              <a:endCxn id="47" idx="3"/>
            </p:cNvCxnSpPr>
            <p:nvPr/>
          </p:nvCxnSpPr>
          <p:spPr>
            <a:xfrm flipV="1">
              <a:off x="3346726" y="4659366"/>
              <a:ext cx="122345" cy="292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FA62849-9C26-418C-9316-788DC06E1861}"/>
                </a:ext>
              </a:extLst>
            </p:cNvPr>
            <p:cNvCxnSpPr>
              <a:cxnSpLocks/>
              <a:stCxn id="49" idx="6"/>
              <a:endCxn id="48" idx="2"/>
            </p:cNvCxnSpPr>
            <p:nvPr/>
          </p:nvCxnSpPr>
          <p:spPr>
            <a:xfrm flipV="1">
              <a:off x="3346726" y="4835098"/>
              <a:ext cx="111285" cy="116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EF1491-9FE2-4C8A-888D-4506BA5D3823}"/>
                </a:ext>
              </a:extLst>
            </p:cNvPr>
            <p:cNvCxnSpPr>
              <a:cxnSpLocks/>
              <a:stCxn id="49" idx="6"/>
              <a:endCxn id="51" idx="2"/>
            </p:cNvCxnSpPr>
            <p:nvPr/>
          </p:nvCxnSpPr>
          <p:spPr>
            <a:xfrm>
              <a:off x="3346726" y="4951979"/>
              <a:ext cx="107204" cy="85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EBD51F8-372E-4AFB-A69A-DDA39D5BEDEB}"/>
                </a:ext>
              </a:extLst>
            </p:cNvPr>
            <p:cNvCxnSpPr>
              <a:cxnSpLocks/>
              <a:stCxn id="49" idx="6"/>
              <a:endCxn id="50" idx="1"/>
            </p:cNvCxnSpPr>
            <p:nvPr/>
          </p:nvCxnSpPr>
          <p:spPr>
            <a:xfrm>
              <a:off x="3346726" y="4951979"/>
              <a:ext cx="115646" cy="275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09D597B-8393-4E14-B562-9B35D9704D89}"/>
                </a:ext>
              </a:extLst>
            </p:cNvPr>
            <p:cNvCxnSpPr>
              <a:cxnSpLocks/>
              <a:stCxn id="46" idx="6"/>
              <a:endCxn id="50" idx="1"/>
            </p:cNvCxnSpPr>
            <p:nvPr/>
          </p:nvCxnSpPr>
          <p:spPr>
            <a:xfrm>
              <a:off x="3347444" y="5141665"/>
              <a:ext cx="114928" cy="86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33AB811-3196-466C-844C-D3A4956E4633}"/>
                </a:ext>
              </a:extLst>
            </p:cNvPr>
            <p:cNvCxnSpPr>
              <a:cxnSpLocks/>
              <a:stCxn id="46" idx="6"/>
              <a:endCxn id="51" idx="2"/>
            </p:cNvCxnSpPr>
            <p:nvPr/>
          </p:nvCxnSpPr>
          <p:spPr>
            <a:xfrm flipV="1">
              <a:off x="3347444" y="5037532"/>
              <a:ext cx="106486" cy="104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FE548EA-16C5-4302-AA0E-3B4063B4181F}"/>
                </a:ext>
              </a:extLst>
            </p:cNvPr>
            <p:cNvCxnSpPr>
              <a:cxnSpLocks/>
              <a:stCxn id="46" idx="6"/>
              <a:endCxn id="48" idx="2"/>
            </p:cNvCxnSpPr>
            <p:nvPr/>
          </p:nvCxnSpPr>
          <p:spPr>
            <a:xfrm flipV="1">
              <a:off x="3347444" y="4835098"/>
              <a:ext cx="110567" cy="306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94E7211-02A4-497D-AE70-09BEB4B34577}"/>
                </a:ext>
              </a:extLst>
            </p:cNvPr>
            <p:cNvCxnSpPr>
              <a:cxnSpLocks/>
              <a:stCxn id="46" idx="6"/>
              <a:endCxn id="47" idx="3"/>
            </p:cNvCxnSpPr>
            <p:nvPr/>
          </p:nvCxnSpPr>
          <p:spPr>
            <a:xfrm flipV="1">
              <a:off x="3347444" y="4659366"/>
              <a:ext cx="121627" cy="482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86BF63F-5EDF-4033-A918-C613F6C9B90A}"/>
                </a:ext>
              </a:extLst>
            </p:cNvPr>
            <p:cNvCxnSpPr>
              <a:cxnSpLocks/>
              <a:stCxn id="45" idx="6"/>
              <a:endCxn id="50" idx="1"/>
            </p:cNvCxnSpPr>
            <p:nvPr/>
          </p:nvCxnSpPr>
          <p:spPr>
            <a:xfrm>
              <a:off x="3346726" y="4761817"/>
              <a:ext cx="115646" cy="466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35E440C-FCC8-4369-A292-8022BECD558A}"/>
                </a:ext>
              </a:extLst>
            </p:cNvPr>
            <p:cNvCxnSpPr>
              <a:cxnSpLocks/>
              <a:stCxn id="53" idx="2"/>
              <a:endCxn id="47" idx="5"/>
            </p:cNvCxnSpPr>
            <p:nvPr/>
          </p:nvCxnSpPr>
          <p:spPr>
            <a:xfrm flipH="1" flipV="1">
              <a:off x="3522475" y="4659366"/>
              <a:ext cx="121075" cy="175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87AA90E-37F5-467C-A17E-746ADAFCC705}"/>
                </a:ext>
              </a:extLst>
            </p:cNvPr>
            <p:cNvCxnSpPr>
              <a:cxnSpLocks/>
              <a:stCxn id="47" idx="5"/>
              <a:endCxn id="52" idx="2"/>
            </p:cNvCxnSpPr>
            <p:nvPr/>
          </p:nvCxnSpPr>
          <p:spPr>
            <a:xfrm>
              <a:off x="3522475" y="4659366"/>
              <a:ext cx="118289" cy="37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3405C9C-451A-489C-B2BA-5CAC964A09F2}"/>
                </a:ext>
              </a:extLst>
            </p:cNvPr>
            <p:cNvCxnSpPr>
              <a:cxnSpLocks/>
              <a:stCxn id="48" idx="6"/>
              <a:endCxn id="53" idx="2"/>
            </p:cNvCxnSpPr>
            <p:nvPr/>
          </p:nvCxnSpPr>
          <p:spPr>
            <a:xfrm>
              <a:off x="3533535" y="4835098"/>
              <a:ext cx="1100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5E3AEBC-F7CA-47AA-9DC8-20CDC4EC9011}"/>
                </a:ext>
              </a:extLst>
            </p:cNvPr>
            <p:cNvCxnSpPr>
              <a:cxnSpLocks/>
              <a:stCxn id="48" idx="6"/>
              <a:endCxn id="52" idx="2"/>
            </p:cNvCxnSpPr>
            <p:nvPr/>
          </p:nvCxnSpPr>
          <p:spPr>
            <a:xfrm>
              <a:off x="3533535" y="4835098"/>
              <a:ext cx="107229" cy="202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C6CFD83-B94B-44E2-B5EE-5A8310042F8C}"/>
                </a:ext>
              </a:extLst>
            </p:cNvPr>
            <p:cNvCxnSpPr>
              <a:cxnSpLocks/>
              <a:stCxn id="51" idx="6"/>
              <a:endCxn id="53" idx="2"/>
            </p:cNvCxnSpPr>
            <p:nvPr/>
          </p:nvCxnSpPr>
          <p:spPr>
            <a:xfrm flipV="1">
              <a:off x="3529454" y="4835098"/>
              <a:ext cx="114096" cy="202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D52FD01-1D5C-4558-AC2E-FC3BD0785055}"/>
                </a:ext>
              </a:extLst>
            </p:cNvPr>
            <p:cNvCxnSpPr>
              <a:cxnSpLocks/>
              <a:stCxn id="51" idx="6"/>
              <a:endCxn id="52" idx="2"/>
            </p:cNvCxnSpPr>
            <p:nvPr/>
          </p:nvCxnSpPr>
          <p:spPr>
            <a:xfrm>
              <a:off x="3529454" y="5037532"/>
              <a:ext cx="111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D46094E-8FD8-4205-AB3C-47C4FE85B881}"/>
                </a:ext>
              </a:extLst>
            </p:cNvPr>
            <p:cNvCxnSpPr>
              <a:cxnSpLocks/>
              <a:stCxn id="50" idx="6"/>
              <a:endCxn id="53" idx="2"/>
            </p:cNvCxnSpPr>
            <p:nvPr/>
          </p:nvCxnSpPr>
          <p:spPr>
            <a:xfrm flipV="1">
              <a:off x="3526836" y="4835098"/>
              <a:ext cx="116714" cy="419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22532D3-9935-4083-9C13-041809239049}"/>
                </a:ext>
              </a:extLst>
            </p:cNvPr>
            <p:cNvCxnSpPr>
              <a:cxnSpLocks/>
              <a:stCxn id="50" idx="6"/>
              <a:endCxn id="52" idx="2"/>
            </p:cNvCxnSpPr>
            <p:nvPr/>
          </p:nvCxnSpPr>
          <p:spPr>
            <a:xfrm flipV="1">
              <a:off x="3526836" y="5037532"/>
              <a:ext cx="113928" cy="21700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A4DA453-097E-429C-A3FC-57866194E70D}"/>
              </a:ext>
            </a:extLst>
          </p:cNvPr>
          <p:cNvSpPr/>
          <p:nvPr/>
        </p:nvSpPr>
        <p:spPr>
          <a:xfrm>
            <a:off x="5188463" y="3364855"/>
            <a:ext cx="1170512" cy="646331"/>
          </a:xfrm>
          <a:prstGeom prst="rect">
            <a:avLst/>
          </a:prstGeom>
        </p:spPr>
        <p:txBody>
          <a:bodyPr wrap="none">
            <a:spAutoFit/>
          </a:bodyPr>
          <a:lstStyle/>
          <a:p>
            <a:pPr algn="ctr" eaLnBrk="1" hangingPunct="1"/>
            <a:r>
              <a:rPr lang="ja-JP" altLang="en-US" dirty="0">
                <a:cs typeface="Arial" panose="020B0604020202020204" pitchFamily="34" charset="0"/>
              </a:rPr>
              <a:t>コンテンツ</a:t>
            </a:r>
            <a:endParaRPr lang="en-US" altLang="ja-JP" dirty="0">
              <a:cs typeface="Arial" panose="020B0604020202020204" pitchFamily="34" charset="0"/>
            </a:endParaRPr>
          </a:p>
          <a:p>
            <a:pPr algn="ctr" eaLnBrk="1" hangingPunct="1"/>
            <a:r>
              <a:rPr lang="ja-JP" altLang="en-US" dirty="0">
                <a:latin typeface="Arial" panose="020B0604020202020204" pitchFamily="34" charset="0"/>
                <a:cs typeface="Arial" panose="020B0604020202020204" pitchFamily="34" charset="0"/>
              </a:rPr>
              <a:t>生成器</a:t>
            </a:r>
            <a:endParaRPr lang="en-US" altLang="ja-JP" dirty="0">
              <a:latin typeface="Arial" panose="020B0604020202020204" pitchFamily="34" charset="0"/>
              <a:cs typeface="Arial" panose="020B0604020202020204" pitchFamily="34" charset="0"/>
            </a:endParaRPr>
          </a:p>
        </p:txBody>
      </p:sp>
      <p:sp>
        <p:nvSpPr>
          <p:cNvPr id="25" name="Line 7">
            <a:extLst>
              <a:ext uri="{FF2B5EF4-FFF2-40B4-BE49-F238E27FC236}">
                <a16:creationId xmlns:a16="http://schemas.microsoft.com/office/drawing/2014/main" id="{D818EB3B-B0D2-4BD9-9A92-943865A8BDB6}"/>
              </a:ext>
            </a:extLst>
          </p:cNvPr>
          <p:cNvSpPr>
            <a:spLocks noChangeShapeType="1"/>
          </p:cNvSpPr>
          <p:nvPr/>
        </p:nvSpPr>
        <p:spPr bwMode="auto">
          <a:xfrm flipV="1">
            <a:off x="4704194" y="3630259"/>
            <a:ext cx="446224" cy="0"/>
          </a:xfrm>
          <a:prstGeom prst="line">
            <a:avLst/>
          </a:prstGeom>
          <a:noFill/>
          <a:ln w="6350" cmpd="sng">
            <a:solidFill>
              <a:srgbClr val="000000"/>
            </a:solidFill>
            <a:round/>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graphicFrame>
        <p:nvGraphicFramePr>
          <p:cNvPr id="29" name="Object 28">
            <a:extLst>
              <a:ext uri="{FF2B5EF4-FFF2-40B4-BE49-F238E27FC236}">
                <a16:creationId xmlns:a16="http://schemas.microsoft.com/office/drawing/2014/main" id="{A61D85BB-AF85-420A-B4F2-43262D3C00C9}"/>
              </a:ext>
            </a:extLst>
          </p:cNvPr>
          <p:cNvGraphicFramePr>
            <a:graphicFrameLocks noChangeAspect="1"/>
          </p:cNvGraphicFramePr>
          <p:nvPr/>
        </p:nvGraphicFramePr>
        <p:xfrm>
          <a:off x="6808972" y="3044218"/>
          <a:ext cx="2150730" cy="1353305"/>
        </p:xfrm>
        <a:graphic>
          <a:graphicData uri="http://schemas.openxmlformats.org/presentationml/2006/ole">
            <mc:AlternateContent xmlns:mc="http://schemas.openxmlformats.org/markup-compatibility/2006">
              <mc:Choice xmlns:v="urn:schemas-microsoft-com:vml" Requires="v">
                <p:oleObj name="Image" r:id="rId3" imgW="8215560" imgH="5168160" progId="Photoshop.Image.12">
                  <p:embed/>
                </p:oleObj>
              </mc:Choice>
              <mc:Fallback>
                <p:oleObj name="Image" r:id="rId3" imgW="8215560" imgH="5168160" progId="Photoshop.Image.12">
                  <p:embed/>
                  <p:pic>
                    <p:nvPicPr>
                      <p:cNvPr id="29" name="Object 28">
                        <a:extLst>
                          <a:ext uri="{FF2B5EF4-FFF2-40B4-BE49-F238E27FC236}">
                            <a16:creationId xmlns:a16="http://schemas.microsoft.com/office/drawing/2014/main" id="{A61D85BB-AF85-420A-B4F2-43262D3C00C9}"/>
                          </a:ext>
                        </a:extLst>
                      </p:cNvPr>
                      <p:cNvPicPr/>
                      <p:nvPr/>
                    </p:nvPicPr>
                    <p:blipFill>
                      <a:blip r:embed="rId4"/>
                      <a:stretch>
                        <a:fillRect/>
                      </a:stretch>
                    </p:blipFill>
                    <p:spPr>
                      <a:xfrm>
                        <a:off x="6808972" y="3044218"/>
                        <a:ext cx="2150730" cy="1353305"/>
                      </a:xfrm>
                      <a:prstGeom prst="rect">
                        <a:avLst/>
                      </a:prstGeom>
                    </p:spPr>
                  </p:pic>
                </p:oleObj>
              </mc:Fallback>
            </mc:AlternateContent>
          </a:graphicData>
        </a:graphic>
      </p:graphicFrame>
      <p:sp>
        <p:nvSpPr>
          <p:cNvPr id="30" name="Line 7">
            <a:extLst>
              <a:ext uri="{FF2B5EF4-FFF2-40B4-BE49-F238E27FC236}">
                <a16:creationId xmlns:a16="http://schemas.microsoft.com/office/drawing/2014/main" id="{A7623642-344A-46A4-9D11-54D95B388BD7}"/>
              </a:ext>
            </a:extLst>
          </p:cNvPr>
          <p:cNvSpPr>
            <a:spLocks noChangeShapeType="1"/>
          </p:cNvSpPr>
          <p:nvPr/>
        </p:nvSpPr>
        <p:spPr bwMode="auto">
          <a:xfrm flipV="1">
            <a:off x="6355619" y="3630259"/>
            <a:ext cx="446224" cy="0"/>
          </a:xfrm>
          <a:prstGeom prst="line">
            <a:avLst/>
          </a:prstGeom>
          <a:noFill/>
          <a:ln w="6350" cmpd="sng">
            <a:solidFill>
              <a:srgbClr val="000000"/>
            </a:solidFill>
            <a:round/>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chemeClr val="tx1"/>
              </a:solidFill>
              <a:latin typeface="+mn-lt"/>
            </a:endParaRPr>
          </a:p>
        </p:txBody>
      </p:sp>
      <p:sp>
        <p:nvSpPr>
          <p:cNvPr id="32" name="Text Box 19">
            <a:extLst>
              <a:ext uri="{FF2B5EF4-FFF2-40B4-BE49-F238E27FC236}">
                <a16:creationId xmlns:a16="http://schemas.microsoft.com/office/drawing/2014/main" id="{69F5BC64-BDF4-430A-9D82-D0A3D08CD633}"/>
              </a:ext>
            </a:extLst>
          </p:cNvPr>
          <p:cNvSpPr txBox="1">
            <a:spLocks noChangeArrowheads="1"/>
          </p:cNvSpPr>
          <p:nvPr/>
        </p:nvSpPr>
        <p:spPr bwMode="auto">
          <a:xfrm>
            <a:off x="365392" y="1629675"/>
            <a:ext cx="2861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chemeClr val="bg1"/>
                </a:solidFill>
              </a:rPr>
              <a:t>さまざまな既存のコンテンツ</a:t>
            </a:r>
            <a:endParaRPr lang="en-US" altLang="ja-JP" dirty="0">
              <a:solidFill>
                <a:schemeClr val="bg1"/>
              </a:solidFill>
            </a:endParaRPr>
          </a:p>
          <a:p>
            <a:r>
              <a:rPr lang="ja-JP" altLang="en-US" dirty="0">
                <a:solidFill>
                  <a:schemeClr val="bg1"/>
                </a:solidFill>
              </a:rPr>
              <a:t>例：　音楽、絵画</a:t>
            </a:r>
            <a:br>
              <a:rPr lang="en-US" altLang="ja-JP" dirty="0">
                <a:solidFill>
                  <a:schemeClr val="bg1"/>
                </a:solidFill>
              </a:rPr>
            </a:br>
            <a:r>
              <a:rPr lang="ja-JP" altLang="en-US" dirty="0">
                <a:solidFill>
                  <a:schemeClr val="bg1"/>
                </a:solidFill>
              </a:rPr>
              <a:t>　　アニメーション</a:t>
            </a:r>
            <a:r>
              <a:rPr lang="en-US" altLang="ja-JP" dirty="0">
                <a:solidFill>
                  <a:schemeClr val="bg1"/>
                </a:solidFill>
              </a:rPr>
              <a:t>etc.</a:t>
            </a:r>
            <a:endParaRPr lang="ja-JP" altLang="en-US" dirty="0">
              <a:solidFill>
                <a:schemeClr val="bg1"/>
              </a:solidFill>
            </a:endParaRPr>
          </a:p>
        </p:txBody>
      </p:sp>
      <p:sp>
        <p:nvSpPr>
          <p:cNvPr id="39" name="Arc 38">
            <a:extLst>
              <a:ext uri="{FF2B5EF4-FFF2-40B4-BE49-F238E27FC236}">
                <a16:creationId xmlns:a16="http://schemas.microsoft.com/office/drawing/2014/main" id="{E81B5DE7-EC86-4BA3-AE12-D4D3E88C74A4}"/>
              </a:ext>
            </a:extLst>
          </p:cNvPr>
          <p:cNvSpPr/>
          <p:nvPr/>
        </p:nvSpPr>
        <p:spPr>
          <a:xfrm rot="18321820">
            <a:off x="2495740" y="3010591"/>
            <a:ext cx="2020036" cy="1374256"/>
          </a:xfrm>
          <a:prstGeom prst="arc">
            <a:avLst/>
          </a:prstGeom>
          <a:ln w="19050">
            <a:solidFill>
              <a:schemeClr val="accent2">
                <a:lumMod val="60000"/>
                <a:lumOff val="40000"/>
              </a:schemeClr>
            </a:solidFill>
            <a:prstDash val="sysDash"/>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Text Box 19">
            <a:extLst>
              <a:ext uri="{FF2B5EF4-FFF2-40B4-BE49-F238E27FC236}">
                <a16:creationId xmlns:a16="http://schemas.microsoft.com/office/drawing/2014/main" id="{D4BBBA6D-4C22-405F-A793-293E654503FD}"/>
              </a:ext>
            </a:extLst>
          </p:cNvPr>
          <p:cNvSpPr txBox="1">
            <a:spLocks noChangeArrowheads="1"/>
          </p:cNvSpPr>
          <p:nvPr/>
        </p:nvSpPr>
        <p:spPr bwMode="auto">
          <a:xfrm>
            <a:off x="2046674" y="3398842"/>
            <a:ext cx="17540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t>ニューラルネット</a:t>
            </a:r>
            <a:endParaRPr lang="en-US" altLang="ja-JP" dirty="0"/>
          </a:p>
          <a:p>
            <a:r>
              <a:rPr lang="ja-JP" altLang="en-US" dirty="0"/>
              <a:t>　　　　　</a:t>
            </a:r>
            <a:r>
              <a:rPr lang="en-US" altLang="ja-JP" dirty="0"/>
              <a:t> (NN)</a:t>
            </a:r>
            <a:endParaRPr lang="ja-JP" altLang="en-US" dirty="0"/>
          </a:p>
        </p:txBody>
      </p:sp>
      <p:sp>
        <p:nvSpPr>
          <p:cNvPr id="41" name="Text Box 19">
            <a:extLst>
              <a:ext uri="{FF2B5EF4-FFF2-40B4-BE49-F238E27FC236}">
                <a16:creationId xmlns:a16="http://schemas.microsoft.com/office/drawing/2014/main" id="{803E6F65-D6B7-478D-B20A-5E7170FB7CD5}"/>
              </a:ext>
            </a:extLst>
          </p:cNvPr>
          <p:cNvSpPr txBox="1">
            <a:spLocks noChangeArrowheads="1"/>
          </p:cNvSpPr>
          <p:nvPr/>
        </p:nvSpPr>
        <p:spPr bwMode="auto">
          <a:xfrm>
            <a:off x="4053537" y="2658240"/>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t>学習済</a:t>
            </a:r>
            <a:r>
              <a:rPr lang="en-US" altLang="ja-JP" dirty="0"/>
              <a:t>NN</a:t>
            </a:r>
            <a:endParaRPr lang="ja-JP" altLang="en-US" dirty="0"/>
          </a:p>
        </p:txBody>
      </p:sp>
      <p:grpSp>
        <p:nvGrpSpPr>
          <p:cNvPr id="2" name="Group 1">
            <a:extLst>
              <a:ext uri="{FF2B5EF4-FFF2-40B4-BE49-F238E27FC236}">
                <a16:creationId xmlns:a16="http://schemas.microsoft.com/office/drawing/2014/main" id="{87C5180E-2861-407B-BD37-B0ECECE5170A}"/>
              </a:ext>
            </a:extLst>
          </p:cNvPr>
          <p:cNvGrpSpPr/>
          <p:nvPr/>
        </p:nvGrpSpPr>
        <p:grpSpPr>
          <a:xfrm>
            <a:off x="2894990" y="4066935"/>
            <a:ext cx="5916844" cy="2503713"/>
            <a:chOff x="2894990" y="4066935"/>
            <a:chExt cx="5916844" cy="2503713"/>
          </a:xfrm>
        </p:grpSpPr>
        <p:pic>
          <p:nvPicPr>
            <p:cNvPr id="26" name="Picture 25">
              <a:extLst>
                <a:ext uri="{FF2B5EF4-FFF2-40B4-BE49-F238E27FC236}">
                  <a16:creationId xmlns:a16="http://schemas.microsoft.com/office/drawing/2014/main" id="{E38C2EE5-40CA-4BC7-B5A0-3666E397C47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98777" y="5298693"/>
              <a:ext cx="665747" cy="399450"/>
            </a:xfrm>
            <a:prstGeom prst="rect">
              <a:avLst/>
            </a:prstGeom>
          </p:spPr>
        </p:pic>
        <p:pic>
          <p:nvPicPr>
            <p:cNvPr id="27" name="Picture 26">
              <a:extLst>
                <a:ext uri="{FF2B5EF4-FFF2-40B4-BE49-F238E27FC236}">
                  <a16:creationId xmlns:a16="http://schemas.microsoft.com/office/drawing/2014/main" id="{B72E7252-40D6-45E1-B608-39DC37517F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7550" y="5381224"/>
              <a:ext cx="719007" cy="705294"/>
            </a:xfrm>
            <a:prstGeom prst="rect">
              <a:avLst/>
            </a:prstGeom>
          </p:spPr>
        </p:pic>
        <p:pic>
          <p:nvPicPr>
            <p:cNvPr id="28" name="Picture 27">
              <a:extLst>
                <a:ext uri="{FF2B5EF4-FFF2-40B4-BE49-F238E27FC236}">
                  <a16:creationId xmlns:a16="http://schemas.microsoft.com/office/drawing/2014/main" id="{95F1EECF-AD57-4A17-9D58-64D1B10E88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8581" y="5091473"/>
              <a:ext cx="523259" cy="720187"/>
            </a:xfrm>
            <a:prstGeom prst="rect">
              <a:avLst/>
            </a:prstGeom>
          </p:spPr>
        </p:pic>
        <p:sp>
          <p:nvSpPr>
            <p:cNvPr id="31" name="Text Box 19">
              <a:extLst>
                <a:ext uri="{FF2B5EF4-FFF2-40B4-BE49-F238E27FC236}">
                  <a16:creationId xmlns:a16="http://schemas.microsoft.com/office/drawing/2014/main" id="{7C7B7EC6-E668-4753-93FF-64B839424625}"/>
                </a:ext>
              </a:extLst>
            </p:cNvPr>
            <p:cNvSpPr txBox="1">
              <a:spLocks noChangeArrowheads="1"/>
            </p:cNvSpPr>
            <p:nvPr/>
          </p:nvSpPr>
          <p:spPr bwMode="auto">
            <a:xfrm>
              <a:off x="2894990" y="6201316"/>
              <a:ext cx="3190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t>ニューロンを意図的に操作する</a:t>
              </a:r>
            </a:p>
          </p:txBody>
        </p:sp>
        <p:cxnSp>
          <p:nvCxnSpPr>
            <p:cNvPr id="33" name="Straight Arrow Connector 32">
              <a:extLst>
                <a:ext uri="{FF2B5EF4-FFF2-40B4-BE49-F238E27FC236}">
                  <a16:creationId xmlns:a16="http://schemas.microsoft.com/office/drawing/2014/main" id="{FC9D724D-F926-4B4E-A413-931472F616D3}"/>
                </a:ext>
              </a:extLst>
            </p:cNvPr>
            <p:cNvCxnSpPr>
              <a:cxnSpLocks/>
              <a:stCxn id="26" idx="0"/>
            </p:cNvCxnSpPr>
            <p:nvPr/>
          </p:nvCxnSpPr>
          <p:spPr>
            <a:xfrm flipV="1">
              <a:off x="3531651" y="4113776"/>
              <a:ext cx="577330" cy="1184917"/>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CCCBDFC-CD6B-45F2-8B6F-A27B32106FBF}"/>
                </a:ext>
              </a:extLst>
            </p:cNvPr>
            <p:cNvCxnSpPr>
              <a:cxnSpLocks/>
              <a:stCxn id="27" idx="0"/>
            </p:cNvCxnSpPr>
            <p:nvPr/>
          </p:nvCxnSpPr>
          <p:spPr>
            <a:xfrm flipH="1" flipV="1">
              <a:off x="4420457" y="4233847"/>
              <a:ext cx="16597" cy="1147377"/>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B948147-37FA-4B25-80C5-A47C06ECBBFE}"/>
                </a:ext>
              </a:extLst>
            </p:cNvPr>
            <p:cNvCxnSpPr>
              <a:cxnSpLocks/>
              <a:stCxn id="28" idx="0"/>
            </p:cNvCxnSpPr>
            <p:nvPr/>
          </p:nvCxnSpPr>
          <p:spPr>
            <a:xfrm flipH="1" flipV="1">
              <a:off x="4597968" y="4066935"/>
              <a:ext cx="872243" cy="1024538"/>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 Box 19">
              <a:extLst>
                <a:ext uri="{FF2B5EF4-FFF2-40B4-BE49-F238E27FC236}">
                  <a16:creationId xmlns:a16="http://schemas.microsoft.com/office/drawing/2014/main" id="{AF31C0A3-FEB5-4044-B0BF-2C4BB340CF63}"/>
                </a:ext>
              </a:extLst>
            </p:cNvPr>
            <p:cNvSpPr txBox="1">
              <a:spLocks noChangeArrowheads="1"/>
            </p:cNvSpPr>
            <p:nvPr/>
          </p:nvSpPr>
          <p:spPr bwMode="auto">
            <a:xfrm>
              <a:off x="3200454" y="4498436"/>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t>切断</a:t>
              </a:r>
            </a:p>
          </p:txBody>
        </p:sp>
        <p:sp>
          <p:nvSpPr>
            <p:cNvPr id="37" name="Text Box 19">
              <a:extLst>
                <a:ext uri="{FF2B5EF4-FFF2-40B4-BE49-F238E27FC236}">
                  <a16:creationId xmlns:a16="http://schemas.microsoft.com/office/drawing/2014/main" id="{7C9D01BF-66B8-403E-A862-889C64A8C02F}"/>
                </a:ext>
              </a:extLst>
            </p:cNvPr>
            <p:cNvSpPr txBox="1">
              <a:spLocks noChangeArrowheads="1"/>
            </p:cNvSpPr>
            <p:nvPr/>
          </p:nvSpPr>
          <p:spPr bwMode="auto">
            <a:xfrm>
              <a:off x="3900065" y="478602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t>過活性化</a:t>
              </a:r>
            </a:p>
          </p:txBody>
        </p:sp>
        <p:sp>
          <p:nvSpPr>
            <p:cNvPr id="38" name="Text Box 19">
              <a:extLst>
                <a:ext uri="{FF2B5EF4-FFF2-40B4-BE49-F238E27FC236}">
                  <a16:creationId xmlns:a16="http://schemas.microsoft.com/office/drawing/2014/main" id="{DE8E7F5B-7C90-474A-AE7B-E3565683CAAD}"/>
                </a:ext>
              </a:extLst>
            </p:cNvPr>
            <p:cNvSpPr txBox="1">
              <a:spLocks noChangeArrowheads="1"/>
            </p:cNvSpPr>
            <p:nvPr/>
          </p:nvSpPr>
          <p:spPr bwMode="auto">
            <a:xfrm>
              <a:off x="4976207" y="434407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t>麻痺</a:t>
              </a:r>
            </a:p>
          </p:txBody>
        </p:sp>
        <p:sp>
          <p:nvSpPr>
            <p:cNvPr id="42" name="Text Box 19">
              <a:extLst>
                <a:ext uri="{FF2B5EF4-FFF2-40B4-BE49-F238E27FC236}">
                  <a16:creationId xmlns:a16="http://schemas.microsoft.com/office/drawing/2014/main" id="{DA405AFB-37C0-4E41-A509-7EA88B123931}"/>
                </a:ext>
              </a:extLst>
            </p:cNvPr>
            <p:cNvSpPr txBox="1">
              <a:spLocks noChangeArrowheads="1"/>
            </p:cNvSpPr>
            <p:nvPr/>
          </p:nvSpPr>
          <p:spPr bwMode="auto">
            <a:xfrm>
              <a:off x="6956839" y="4433781"/>
              <a:ext cx="18549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latin typeface="Arial" panose="020B0604020202020204" pitchFamily="34" charset="0"/>
                  <a:cs typeface="Arial" panose="020B0604020202020204" pitchFamily="34" charset="0"/>
                </a:rPr>
                <a:t>ドタバタ効果（？）</a:t>
              </a:r>
            </a:p>
          </p:txBody>
        </p:sp>
      </p:grpSp>
      <p:sp>
        <p:nvSpPr>
          <p:cNvPr id="43" name="Flowchart: Card 42">
            <a:extLst>
              <a:ext uri="{FF2B5EF4-FFF2-40B4-BE49-F238E27FC236}">
                <a16:creationId xmlns:a16="http://schemas.microsoft.com/office/drawing/2014/main" id="{8C1F9193-6830-45F3-B4F0-24EAF6992905}"/>
              </a:ext>
            </a:extLst>
          </p:cNvPr>
          <p:cNvSpPr/>
          <p:nvPr/>
        </p:nvSpPr>
        <p:spPr>
          <a:xfrm>
            <a:off x="398960" y="4013940"/>
            <a:ext cx="1413510" cy="908742"/>
          </a:xfrm>
          <a:prstGeom prst="flowChartPunchedCar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Text Box 19">
            <a:extLst>
              <a:ext uri="{FF2B5EF4-FFF2-40B4-BE49-F238E27FC236}">
                <a16:creationId xmlns:a16="http://schemas.microsoft.com/office/drawing/2014/main" id="{8426E337-F6FE-426A-AE36-FB64118E704B}"/>
              </a:ext>
            </a:extLst>
          </p:cNvPr>
          <p:cNvSpPr txBox="1">
            <a:spLocks noChangeArrowheads="1"/>
          </p:cNvSpPr>
          <p:nvPr/>
        </p:nvSpPr>
        <p:spPr bwMode="auto">
          <a:xfrm>
            <a:off x="499757" y="3025435"/>
            <a:ext cx="8787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400" dirty="0"/>
              <a:t>特徴</a:t>
            </a:r>
            <a:br>
              <a:rPr lang="en-US" altLang="ja-JP" sz="1400" dirty="0"/>
            </a:br>
            <a:r>
              <a:rPr lang="ja-JP" altLang="en-US" sz="1400" dirty="0"/>
              <a:t>モデル化</a:t>
            </a:r>
          </a:p>
        </p:txBody>
      </p:sp>
    </p:spTree>
    <p:extLst>
      <p:ext uri="{BB962C8B-B14F-4D97-AF65-F5344CB8AC3E}">
        <p14:creationId xmlns:p14="http://schemas.microsoft.com/office/powerpoint/2010/main" val="164767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0"/>
          <p:cNvSpPr txBox="1"/>
          <p:nvPr/>
        </p:nvSpPr>
        <p:spPr>
          <a:xfrm>
            <a:off x="636471" y="2017843"/>
            <a:ext cx="7940233"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(1) Drumbeat generator</a:t>
            </a:r>
            <a:endParaRPr/>
          </a:p>
          <a:p>
            <a:pPr marL="0" marR="0" lvl="0" indent="0" algn="l" rtl="0">
              <a:spcBef>
                <a:spcPts val="0"/>
              </a:spcBef>
              <a:spcAft>
                <a:spcPts val="0"/>
              </a:spcAft>
              <a:buNone/>
            </a:pPr>
            <a:endParaRPr sz="3600">
              <a:solidFill>
                <a:schemeClr val="dk1"/>
              </a:solidFill>
              <a:latin typeface="Arial"/>
              <a:ea typeface="Arial"/>
              <a:cs typeface="Arial"/>
              <a:sym typeface="Arial"/>
            </a:endParaRPr>
          </a:p>
          <a:p>
            <a:pPr marL="0" marR="0" lvl="0" indent="0" algn="l" rtl="0">
              <a:spcBef>
                <a:spcPts val="0"/>
              </a:spcBef>
              <a:spcAft>
                <a:spcPts val="0"/>
              </a:spcAft>
              <a:buNone/>
            </a:pPr>
            <a:endParaRPr sz="3600">
              <a:solidFill>
                <a:schemeClr val="dk1"/>
              </a:solidFill>
              <a:latin typeface="Arial"/>
              <a:ea typeface="Arial"/>
              <a:cs typeface="Arial"/>
              <a:sym typeface="Arial"/>
            </a:endParaRPr>
          </a:p>
          <a:p>
            <a:pPr marL="0" marR="0" lvl="0" indent="0" algn="l" rtl="0">
              <a:spcBef>
                <a:spcPts val="0"/>
              </a:spcBef>
              <a:spcAft>
                <a:spcPts val="0"/>
              </a:spcAft>
              <a:buNone/>
            </a:pPr>
            <a:endParaRPr sz="3600">
              <a:solidFill>
                <a:schemeClr val="dk1"/>
              </a:solidFill>
              <a:latin typeface="Arial"/>
              <a:ea typeface="Arial"/>
              <a:cs typeface="Arial"/>
              <a:sym typeface="Arial"/>
            </a:endParaRPr>
          </a:p>
          <a:p>
            <a:pPr marL="0" marR="0" lvl="0" indent="0" algn="l" rtl="0">
              <a:spcBef>
                <a:spcPts val="0"/>
              </a:spcBef>
              <a:spcAft>
                <a:spcPts val="0"/>
              </a:spcAft>
              <a:buNone/>
            </a:pPr>
            <a:r>
              <a:rPr lang="en-US" sz="3600">
                <a:solidFill>
                  <a:schemeClr val="dk1"/>
                </a:solidFill>
                <a:latin typeface="Arial"/>
                <a:ea typeface="Arial"/>
                <a:cs typeface="Arial"/>
                <a:sym typeface="Arial"/>
              </a:rPr>
              <a:t>(2) CG character behavior</a:t>
            </a:r>
            <a:endParaRPr/>
          </a:p>
        </p:txBody>
      </p:sp>
      <p:sp>
        <p:nvSpPr>
          <p:cNvPr id="229" name="Google Shape;229;p20"/>
          <p:cNvSpPr/>
          <p:nvPr/>
        </p:nvSpPr>
        <p:spPr>
          <a:xfrm>
            <a:off x="96984" y="216843"/>
            <a:ext cx="6768273" cy="5232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ja-JP" altLang="en-US" sz="2800" b="1" dirty="0">
                <a:solidFill>
                  <a:schemeClr val="lt1"/>
                </a:solidFill>
                <a:latin typeface="Arial"/>
                <a:ea typeface="Arial"/>
                <a:cs typeface="Arial"/>
                <a:sym typeface="Arial"/>
              </a:rPr>
              <a:t>実験ふたつ</a:t>
            </a:r>
            <a:endParaRPr dirty="0"/>
          </a:p>
        </p:txBody>
      </p:sp>
      <p:pic>
        <p:nvPicPr>
          <p:cNvPr id="230" name="Google Shape;230;p20"/>
          <p:cNvPicPr preferRelativeResize="0"/>
          <p:nvPr/>
        </p:nvPicPr>
        <p:blipFill rotWithShape="1">
          <a:blip r:embed="rId3">
            <a:alphaModFix/>
          </a:blip>
          <a:srcRect/>
          <a:stretch/>
        </p:blipFill>
        <p:spPr>
          <a:xfrm>
            <a:off x="6240779" y="4335771"/>
            <a:ext cx="2138211" cy="1374732"/>
          </a:xfrm>
          <a:prstGeom prst="rect">
            <a:avLst/>
          </a:prstGeom>
          <a:noFill/>
          <a:ln>
            <a:noFill/>
          </a:ln>
        </p:spPr>
      </p:pic>
      <p:pic>
        <p:nvPicPr>
          <p:cNvPr id="231" name="Google Shape;231;p20"/>
          <p:cNvPicPr preferRelativeResize="0"/>
          <p:nvPr/>
        </p:nvPicPr>
        <p:blipFill rotWithShape="1">
          <a:blip r:embed="rId4">
            <a:alphaModFix/>
          </a:blip>
          <a:srcRect/>
          <a:stretch/>
        </p:blipFill>
        <p:spPr>
          <a:xfrm>
            <a:off x="6240779" y="2160815"/>
            <a:ext cx="2150730" cy="1353305"/>
          </a:xfrm>
          <a:prstGeom prst="rect">
            <a:avLst/>
          </a:prstGeom>
          <a:noFill/>
          <a:ln>
            <a:noFill/>
          </a:ln>
        </p:spPr>
      </p:pic>
    </p:spTree>
    <p:extLst>
      <p:ext uri="{BB962C8B-B14F-4D97-AF65-F5344CB8AC3E}">
        <p14:creationId xmlns:p14="http://schemas.microsoft.com/office/powerpoint/2010/main" val="2604140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1"/>
          <p:cNvPicPr preferRelativeResize="0"/>
          <p:nvPr/>
        </p:nvPicPr>
        <p:blipFill rotWithShape="1">
          <a:blip r:embed="rId3">
            <a:alphaModFix/>
          </a:blip>
          <a:srcRect/>
          <a:stretch/>
        </p:blipFill>
        <p:spPr>
          <a:xfrm>
            <a:off x="1979275" y="2187306"/>
            <a:ext cx="4204198" cy="4041179"/>
          </a:xfrm>
          <a:prstGeom prst="rect">
            <a:avLst/>
          </a:prstGeom>
          <a:noFill/>
          <a:ln>
            <a:noFill/>
          </a:ln>
        </p:spPr>
      </p:pic>
      <p:cxnSp>
        <p:nvCxnSpPr>
          <p:cNvPr id="237" name="Google Shape;237;p21"/>
          <p:cNvCxnSpPr/>
          <p:nvPr/>
        </p:nvCxnSpPr>
        <p:spPr>
          <a:xfrm flipH="1">
            <a:off x="5188900" y="2788305"/>
            <a:ext cx="1354238" cy="1379718"/>
          </a:xfrm>
          <a:prstGeom prst="straightConnector1">
            <a:avLst/>
          </a:prstGeom>
          <a:noFill/>
          <a:ln w="57150" cap="flat" cmpd="sng">
            <a:solidFill>
              <a:schemeClr val="dk1"/>
            </a:solidFill>
            <a:prstDash val="solid"/>
            <a:round/>
            <a:headEnd type="none" w="sm" len="sm"/>
            <a:tailEnd type="oval" w="lg" len="lg"/>
          </a:ln>
        </p:spPr>
      </p:cxnSp>
      <p:sp>
        <p:nvSpPr>
          <p:cNvPr id="238" name="Google Shape;238;p21"/>
          <p:cNvSpPr txBox="1"/>
          <p:nvPr/>
        </p:nvSpPr>
        <p:spPr>
          <a:xfrm>
            <a:off x="6192269" y="2203530"/>
            <a:ext cx="177089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Position</a:t>
            </a:r>
            <a:endParaRPr sz="3200">
              <a:solidFill>
                <a:schemeClr val="dk1"/>
              </a:solidFill>
              <a:latin typeface="Arial"/>
              <a:ea typeface="Arial"/>
              <a:cs typeface="Arial"/>
              <a:sym typeface="Arial"/>
            </a:endParaRPr>
          </a:p>
        </p:txBody>
      </p:sp>
      <p:cxnSp>
        <p:nvCxnSpPr>
          <p:cNvPr id="239" name="Google Shape;239;p21"/>
          <p:cNvCxnSpPr/>
          <p:nvPr/>
        </p:nvCxnSpPr>
        <p:spPr>
          <a:xfrm>
            <a:off x="6398698" y="3805135"/>
            <a:ext cx="0" cy="805520"/>
          </a:xfrm>
          <a:prstGeom prst="straightConnector1">
            <a:avLst/>
          </a:prstGeom>
          <a:noFill/>
          <a:ln w="57150" cap="flat" cmpd="sng">
            <a:solidFill>
              <a:schemeClr val="dk1"/>
            </a:solidFill>
            <a:prstDash val="solid"/>
            <a:round/>
            <a:headEnd type="stealth" w="lg" len="lg"/>
            <a:tailEnd type="stealth" w="lg" len="lg"/>
          </a:ln>
        </p:spPr>
      </p:cxnSp>
      <p:sp>
        <p:nvSpPr>
          <p:cNvPr id="240" name="Google Shape;240;p21"/>
          <p:cNvSpPr txBox="1"/>
          <p:nvPr/>
        </p:nvSpPr>
        <p:spPr>
          <a:xfrm>
            <a:off x="6755773" y="3915508"/>
            <a:ext cx="129782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Area</a:t>
            </a:r>
            <a:endParaRPr sz="3200">
              <a:solidFill>
                <a:schemeClr val="dk1"/>
              </a:solidFill>
              <a:latin typeface="Arial"/>
              <a:ea typeface="Arial"/>
              <a:cs typeface="Arial"/>
              <a:sym typeface="Arial"/>
            </a:endParaRPr>
          </a:p>
        </p:txBody>
      </p:sp>
      <p:grpSp>
        <p:nvGrpSpPr>
          <p:cNvPr id="241" name="Google Shape;241;p21"/>
          <p:cNvGrpSpPr/>
          <p:nvPr/>
        </p:nvGrpSpPr>
        <p:grpSpPr>
          <a:xfrm>
            <a:off x="3409212" y="3583248"/>
            <a:ext cx="1876141" cy="624649"/>
            <a:chOff x="784171" y="1912884"/>
            <a:chExt cx="1876141" cy="624649"/>
          </a:xfrm>
        </p:grpSpPr>
        <p:sp>
          <p:nvSpPr>
            <p:cNvPr id="242" name="Google Shape;242;p21"/>
            <p:cNvSpPr txBox="1"/>
            <p:nvPr/>
          </p:nvSpPr>
          <p:spPr>
            <a:xfrm>
              <a:off x="814606" y="1952757"/>
              <a:ext cx="18457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Affection</a:t>
              </a:r>
              <a:endParaRPr sz="3200">
                <a:solidFill>
                  <a:schemeClr val="lt1"/>
                </a:solidFill>
                <a:latin typeface="Arial"/>
                <a:ea typeface="Arial"/>
                <a:cs typeface="Arial"/>
                <a:sym typeface="Arial"/>
              </a:endParaRPr>
            </a:p>
          </p:txBody>
        </p:sp>
        <p:sp>
          <p:nvSpPr>
            <p:cNvPr id="243" name="Google Shape;243;p21"/>
            <p:cNvSpPr txBox="1"/>
            <p:nvPr/>
          </p:nvSpPr>
          <p:spPr>
            <a:xfrm>
              <a:off x="784171" y="1952758"/>
              <a:ext cx="18457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Affection</a:t>
              </a:r>
              <a:endParaRPr sz="3200">
                <a:solidFill>
                  <a:schemeClr val="lt1"/>
                </a:solidFill>
                <a:latin typeface="Arial"/>
                <a:ea typeface="Arial"/>
                <a:cs typeface="Arial"/>
                <a:sym typeface="Arial"/>
              </a:endParaRPr>
            </a:p>
          </p:txBody>
        </p:sp>
        <p:sp>
          <p:nvSpPr>
            <p:cNvPr id="244" name="Google Shape;244;p21"/>
            <p:cNvSpPr txBox="1"/>
            <p:nvPr/>
          </p:nvSpPr>
          <p:spPr>
            <a:xfrm>
              <a:off x="784171" y="1912884"/>
              <a:ext cx="18457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Affection</a:t>
              </a:r>
              <a:endParaRPr sz="3200">
                <a:solidFill>
                  <a:schemeClr val="lt1"/>
                </a:solidFill>
                <a:latin typeface="Arial"/>
                <a:ea typeface="Arial"/>
                <a:cs typeface="Arial"/>
                <a:sym typeface="Arial"/>
              </a:endParaRPr>
            </a:p>
          </p:txBody>
        </p:sp>
        <p:sp>
          <p:nvSpPr>
            <p:cNvPr id="245" name="Google Shape;245;p21"/>
            <p:cNvSpPr txBox="1"/>
            <p:nvPr/>
          </p:nvSpPr>
          <p:spPr>
            <a:xfrm>
              <a:off x="814606" y="1912884"/>
              <a:ext cx="18457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Affection</a:t>
              </a:r>
              <a:endParaRPr sz="3200">
                <a:solidFill>
                  <a:schemeClr val="lt1"/>
                </a:solidFill>
                <a:latin typeface="Arial"/>
                <a:ea typeface="Arial"/>
                <a:cs typeface="Arial"/>
                <a:sym typeface="Arial"/>
              </a:endParaRPr>
            </a:p>
          </p:txBody>
        </p:sp>
        <p:sp>
          <p:nvSpPr>
            <p:cNvPr id="246" name="Google Shape;246;p21"/>
            <p:cNvSpPr txBox="1"/>
            <p:nvPr/>
          </p:nvSpPr>
          <p:spPr>
            <a:xfrm>
              <a:off x="799510" y="1936519"/>
              <a:ext cx="18457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Affection</a:t>
              </a:r>
              <a:endParaRPr sz="3200">
                <a:solidFill>
                  <a:schemeClr val="dk1"/>
                </a:solidFill>
                <a:latin typeface="Arial"/>
                <a:ea typeface="Arial"/>
                <a:cs typeface="Arial"/>
                <a:sym typeface="Arial"/>
              </a:endParaRPr>
            </a:p>
          </p:txBody>
        </p:sp>
      </p:grpSp>
      <p:sp>
        <p:nvSpPr>
          <p:cNvPr id="247" name="Google Shape;247;p21"/>
          <p:cNvSpPr/>
          <p:nvPr/>
        </p:nvSpPr>
        <p:spPr>
          <a:xfrm>
            <a:off x="96984" y="216843"/>
            <a:ext cx="6768273" cy="5232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800" b="1">
                <a:solidFill>
                  <a:schemeClr val="lt1"/>
                </a:solidFill>
                <a:latin typeface="Arial"/>
                <a:ea typeface="Arial"/>
                <a:cs typeface="Arial"/>
                <a:sym typeface="Arial"/>
              </a:rPr>
              <a:t>Neurodrug operation</a:t>
            </a:r>
            <a:endParaRPr/>
          </a:p>
        </p:txBody>
      </p:sp>
    </p:spTree>
    <p:extLst>
      <p:ext uri="{BB962C8B-B14F-4D97-AF65-F5344CB8AC3E}">
        <p14:creationId xmlns:p14="http://schemas.microsoft.com/office/powerpoint/2010/main" val="148265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A48657-8A19-4989-AEF4-852CFD75DC1C}"/>
              </a:ext>
            </a:extLst>
          </p:cNvPr>
          <p:cNvSpPr/>
          <p:nvPr/>
        </p:nvSpPr>
        <p:spPr>
          <a:xfrm>
            <a:off x="0" y="980388"/>
            <a:ext cx="9144000" cy="5877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Rectangle 7"/>
          <p:cNvSpPr/>
          <p:nvPr/>
        </p:nvSpPr>
        <p:spPr>
          <a:xfrm>
            <a:off x="96984" y="216843"/>
            <a:ext cx="6768273"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ジミ・ヘンドリックスとドラッグ</a:t>
            </a:r>
            <a:endParaRPr lang="en-US" altLang="ja-JP" sz="2800" b="1" dirty="0">
              <a:solidFill>
                <a:schemeClr val="bg1"/>
              </a:solidFill>
              <a:latin typeface="+mn-lt"/>
            </a:endParaRPr>
          </a:p>
        </p:txBody>
      </p:sp>
      <p:graphicFrame>
        <p:nvGraphicFramePr>
          <p:cNvPr id="12" name="Object 11">
            <a:extLst>
              <a:ext uri="{FF2B5EF4-FFF2-40B4-BE49-F238E27FC236}">
                <a16:creationId xmlns:a16="http://schemas.microsoft.com/office/drawing/2014/main" id="{CA26BBDD-6D5C-49D3-9736-884249255767}"/>
              </a:ext>
            </a:extLst>
          </p:cNvPr>
          <p:cNvGraphicFramePr>
            <a:graphicFrameLocks noChangeAspect="1"/>
          </p:cNvGraphicFramePr>
          <p:nvPr/>
        </p:nvGraphicFramePr>
        <p:xfrm>
          <a:off x="-466725" y="3000375"/>
          <a:ext cx="6867525" cy="3857625"/>
        </p:xfrm>
        <a:graphic>
          <a:graphicData uri="http://schemas.openxmlformats.org/presentationml/2006/ole">
            <mc:AlternateContent xmlns:mc="http://schemas.openxmlformats.org/markup-compatibility/2006">
              <mc:Choice xmlns:v="urn:schemas-microsoft-com:vml" Requires="v">
                <p:oleObj name="Image" r:id="rId5" imgW="16253640" imgH="9142560" progId="Photoshop.Image.12">
                  <p:embed/>
                </p:oleObj>
              </mc:Choice>
              <mc:Fallback>
                <p:oleObj name="Image" r:id="rId5" imgW="16253640" imgH="9142560" progId="Photoshop.Image.12">
                  <p:embed/>
                  <p:pic>
                    <p:nvPicPr>
                      <p:cNvPr id="12" name="Object 11">
                        <a:extLst>
                          <a:ext uri="{FF2B5EF4-FFF2-40B4-BE49-F238E27FC236}">
                            <a16:creationId xmlns:a16="http://schemas.microsoft.com/office/drawing/2014/main" id="{CA26BBDD-6D5C-49D3-9736-884249255767}"/>
                          </a:ext>
                        </a:extLst>
                      </p:cNvPr>
                      <p:cNvPicPr/>
                      <p:nvPr/>
                    </p:nvPicPr>
                    <p:blipFill>
                      <a:blip r:embed="rId6"/>
                      <a:stretch>
                        <a:fillRect/>
                      </a:stretch>
                    </p:blipFill>
                    <p:spPr>
                      <a:xfrm>
                        <a:off x="-466725" y="3000375"/>
                        <a:ext cx="6867525" cy="3857625"/>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3B8A12EE-A9AE-48B1-BE09-BB38801EF944}"/>
              </a:ext>
            </a:extLst>
          </p:cNvPr>
          <p:cNvGrpSpPr/>
          <p:nvPr/>
        </p:nvGrpSpPr>
        <p:grpSpPr>
          <a:xfrm>
            <a:off x="5412994" y="1722562"/>
            <a:ext cx="3602068" cy="2074976"/>
            <a:chOff x="635379" y="1703856"/>
            <a:chExt cx="3602068" cy="2074976"/>
          </a:xfrm>
        </p:grpSpPr>
        <p:sp>
          <p:nvSpPr>
            <p:cNvPr id="2" name="TextBox 1">
              <a:extLst>
                <a:ext uri="{FF2B5EF4-FFF2-40B4-BE49-F238E27FC236}">
                  <a16:creationId xmlns:a16="http://schemas.microsoft.com/office/drawing/2014/main" id="{2506995A-4A5B-433E-A583-7EF591CBDB1D}"/>
                </a:ext>
              </a:extLst>
            </p:cNvPr>
            <p:cNvSpPr txBox="1"/>
            <p:nvPr/>
          </p:nvSpPr>
          <p:spPr>
            <a:xfrm>
              <a:off x="635379" y="1703856"/>
              <a:ext cx="1093509" cy="523220"/>
            </a:xfrm>
            <a:prstGeom prst="rect">
              <a:avLst/>
            </a:prstGeom>
            <a:noFill/>
          </p:spPr>
          <p:txBody>
            <a:bodyPr wrap="square" rtlCol="0">
              <a:spAutoFit/>
            </a:bodyPr>
            <a:lstStyle/>
            <a:p>
              <a:r>
                <a:rPr kumimoji="1" lang="ja-JP" altLang="en-US" sz="2800" b="1" dirty="0">
                  <a:solidFill>
                    <a:schemeClr val="bg1"/>
                  </a:solidFill>
                </a:rPr>
                <a:t>才能</a:t>
              </a:r>
            </a:p>
          </p:txBody>
        </p:sp>
        <p:sp>
          <p:nvSpPr>
            <p:cNvPr id="7" name="TextBox 6">
              <a:extLst>
                <a:ext uri="{FF2B5EF4-FFF2-40B4-BE49-F238E27FC236}">
                  <a16:creationId xmlns:a16="http://schemas.microsoft.com/office/drawing/2014/main" id="{FF3DEBF0-19DA-402B-823F-EE01CA2FA977}"/>
                </a:ext>
              </a:extLst>
            </p:cNvPr>
            <p:cNvSpPr txBox="1"/>
            <p:nvPr/>
          </p:nvSpPr>
          <p:spPr>
            <a:xfrm>
              <a:off x="2879791" y="1728772"/>
              <a:ext cx="1357656" cy="523220"/>
            </a:xfrm>
            <a:prstGeom prst="rect">
              <a:avLst/>
            </a:prstGeom>
            <a:noFill/>
          </p:spPr>
          <p:txBody>
            <a:bodyPr wrap="square" rtlCol="0">
              <a:spAutoFit/>
            </a:bodyPr>
            <a:lstStyle/>
            <a:p>
              <a:r>
                <a:rPr kumimoji="1" lang="ja-JP" altLang="en-US" sz="2800" b="1" dirty="0">
                  <a:solidFill>
                    <a:schemeClr val="bg1"/>
                  </a:solidFill>
                </a:rPr>
                <a:t>ドラッグ</a:t>
              </a:r>
            </a:p>
          </p:txBody>
        </p:sp>
        <p:sp>
          <p:nvSpPr>
            <p:cNvPr id="8" name="TextBox 7">
              <a:extLst>
                <a:ext uri="{FF2B5EF4-FFF2-40B4-BE49-F238E27FC236}">
                  <a16:creationId xmlns:a16="http://schemas.microsoft.com/office/drawing/2014/main" id="{917BA0B2-52B1-4847-B47F-F10AAD36D605}"/>
                </a:ext>
              </a:extLst>
            </p:cNvPr>
            <p:cNvSpPr txBox="1"/>
            <p:nvPr/>
          </p:nvSpPr>
          <p:spPr>
            <a:xfrm>
              <a:off x="1509665" y="3255612"/>
              <a:ext cx="1638692" cy="523220"/>
            </a:xfrm>
            <a:prstGeom prst="rect">
              <a:avLst/>
            </a:prstGeom>
            <a:noFill/>
          </p:spPr>
          <p:txBody>
            <a:bodyPr wrap="square" rtlCol="0">
              <a:spAutoFit/>
            </a:bodyPr>
            <a:lstStyle/>
            <a:p>
              <a:r>
                <a:rPr kumimoji="1" lang="ja-JP" altLang="en-US" sz="2800" b="1" dirty="0">
                  <a:solidFill>
                    <a:schemeClr val="bg1"/>
                  </a:solidFill>
                </a:rPr>
                <a:t>社会状況</a:t>
              </a:r>
            </a:p>
          </p:txBody>
        </p:sp>
        <p:sp>
          <p:nvSpPr>
            <p:cNvPr id="3" name="Isosceles Triangle 2">
              <a:extLst>
                <a:ext uri="{FF2B5EF4-FFF2-40B4-BE49-F238E27FC236}">
                  <a16:creationId xmlns:a16="http://schemas.microsoft.com/office/drawing/2014/main" id="{FA1184D1-6200-40BF-9056-AA5328B78A6D}"/>
                </a:ext>
              </a:extLst>
            </p:cNvPr>
            <p:cNvSpPr/>
            <p:nvPr/>
          </p:nvSpPr>
          <p:spPr>
            <a:xfrm rot="10800000">
              <a:off x="1607172" y="2180956"/>
              <a:ext cx="1272619" cy="1074656"/>
            </a:xfrm>
            <a:prstGeom prst="triangle">
              <a:avLst>
                <a:gd name="adj" fmla="val 514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TextBox 3">
              <a:extLst>
                <a:ext uri="{FF2B5EF4-FFF2-40B4-BE49-F238E27FC236}">
                  <a16:creationId xmlns:a16="http://schemas.microsoft.com/office/drawing/2014/main" id="{0314E090-D9F8-4B21-9E05-D171D892DF10}"/>
                </a:ext>
              </a:extLst>
            </p:cNvPr>
            <p:cNvSpPr txBox="1"/>
            <p:nvPr/>
          </p:nvSpPr>
          <p:spPr>
            <a:xfrm>
              <a:off x="1670247" y="2463064"/>
              <a:ext cx="1236236" cy="369332"/>
            </a:xfrm>
            <a:prstGeom prst="rect">
              <a:avLst/>
            </a:prstGeom>
            <a:solidFill>
              <a:schemeClr val="tx1"/>
            </a:solidFill>
          </p:spPr>
          <p:txBody>
            <a:bodyPr wrap="none" rtlCol="0">
              <a:spAutoFit/>
            </a:bodyPr>
            <a:lstStyle/>
            <a:p>
              <a:r>
                <a:rPr kumimoji="1" lang="en-US" altLang="ja-JP" b="1" dirty="0">
                  <a:solidFill>
                    <a:srgbClr val="FF0000"/>
                  </a:solidFill>
                </a:rPr>
                <a:t>Creativity</a:t>
              </a:r>
              <a:endParaRPr kumimoji="1" lang="ja-JP" altLang="en-US" b="1" dirty="0">
                <a:solidFill>
                  <a:srgbClr val="FF0000"/>
                </a:solidFill>
              </a:endParaRPr>
            </a:p>
          </p:txBody>
        </p:sp>
      </p:grpSp>
      <p:sp>
        <p:nvSpPr>
          <p:cNvPr id="14" name="TextBox 13">
            <a:extLst>
              <a:ext uri="{FF2B5EF4-FFF2-40B4-BE49-F238E27FC236}">
                <a16:creationId xmlns:a16="http://schemas.microsoft.com/office/drawing/2014/main" id="{76A6202D-772C-45B2-A4C1-D2721272DAD1}"/>
              </a:ext>
            </a:extLst>
          </p:cNvPr>
          <p:cNvSpPr txBox="1"/>
          <p:nvPr/>
        </p:nvSpPr>
        <p:spPr>
          <a:xfrm>
            <a:off x="5188016" y="6345220"/>
            <a:ext cx="2839239" cy="369332"/>
          </a:xfrm>
          <a:prstGeom prst="rect">
            <a:avLst/>
          </a:prstGeom>
          <a:solidFill>
            <a:schemeClr val="tx1"/>
          </a:solidFill>
        </p:spPr>
        <p:txBody>
          <a:bodyPr wrap="none" rtlCol="0">
            <a:spAutoFit/>
          </a:bodyPr>
          <a:lstStyle/>
          <a:p>
            <a:r>
              <a:rPr kumimoji="1" lang="en-US" altLang="ja-JP" dirty="0">
                <a:solidFill>
                  <a:schemeClr val="bg1"/>
                </a:solidFill>
              </a:rPr>
              <a:t>Jimi Hendrix  (1942-1970)</a:t>
            </a:r>
            <a:endParaRPr kumimoji="1" lang="ja-JP" altLang="en-US" dirty="0">
              <a:solidFill>
                <a:schemeClr val="bg1"/>
              </a:solidFill>
            </a:endParaRPr>
          </a:p>
        </p:txBody>
      </p:sp>
      <p:pic>
        <p:nvPicPr>
          <p:cNvPr id="6" name="jimi">
            <a:hlinkClick r:id="" action="ppaction://media"/>
            <a:extLst>
              <a:ext uri="{FF2B5EF4-FFF2-40B4-BE49-F238E27FC236}">
                <a16:creationId xmlns:a16="http://schemas.microsoft.com/office/drawing/2014/main" id="{950B49D7-4D5F-4E1C-9420-1DD5E8907C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8394713" y="6409509"/>
            <a:ext cx="222831" cy="222830"/>
          </a:xfrm>
          <a:prstGeom prst="rect">
            <a:avLst/>
          </a:prstGeom>
        </p:spPr>
      </p:pic>
      <p:sp>
        <p:nvSpPr>
          <p:cNvPr id="9" name="正方形/長方形 8">
            <a:extLst>
              <a:ext uri="{FF2B5EF4-FFF2-40B4-BE49-F238E27FC236}">
                <a16:creationId xmlns:a16="http://schemas.microsoft.com/office/drawing/2014/main" id="{AE83F29B-B084-BF55-D84D-658051A47890}"/>
              </a:ext>
            </a:extLst>
          </p:cNvPr>
          <p:cNvSpPr/>
          <p:nvPr/>
        </p:nvSpPr>
        <p:spPr>
          <a:xfrm>
            <a:off x="-699247" y="4098664"/>
            <a:ext cx="2428135" cy="29704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9519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03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7"/>
          <p:cNvSpPr/>
          <p:nvPr/>
        </p:nvSpPr>
        <p:spPr>
          <a:xfrm>
            <a:off x="96984" y="216843"/>
            <a:ext cx="6768273"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スティーブ・ジョブズとドラッグ</a:t>
            </a:r>
            <a:endParaRPr lang="en-US" altLang="ja-JP" sz="2800" b="1" dirty="0">
              <a:solidFill>
                <a:schemeClr val="bg1"/>
              </a:solidFill>
              <a:latin typeface="+mn-lt"/>
            </a:endParaRPr>
          </a:p>
        </p:txBody>
      </p:sp>
      <p:sp>
        <p:nvSpPr>
          <p:cNvPr id="4" name="Rectangle 3">
            <a:extLst>
              <a:ext uri="{FF2B5EF4-FFF2-40B4-BE49-F238E27FC236}">
                <a16:creationId xmlns:a16="http://schemas.microsoft.com/office/drawing/2014/main" id="{E2835D49-3A92-45A9-A5E0-78C0B390ADB4}"/>
              </a:ext>
            </a:extLst>
          </p:cNvPr>
          <p:cNvSpPr/>
          <p:nvPr/>
        </p:nvSpPr>
        <p:spPr>
          <a:xfrm>
            <a:off x="3615179" y="1773034"/>
            <a:ext cx="4572000" cy="1569660"/>
          </a:xfrm>
          <a:prstGeom prst="rect">
            <a:avLst/>
          </a:prstGeom>
        </p:spPr>
        <p:txBody>
          <a:bodyPr>
            <a:spAutoFit/>
          </a:bodyPr>
          <a:lstStyle/>
          <a:p>
            <a:r>
              <a:rPr lang="ja-JP" altLang="en-US" sz="2400" dirty="0"/>
              <a:t>「</a:t>
            </a:r>
            <a:r>
              <a:rPr lang="en-US" altLang="ja-JP" sz="2400" dirty="0"/>
              <a:t>LSD</a:t>
            </a:r>
            <a:r>
              <a:rPr lang="ja-JP" altLang="en-US" sz="2400" dirty="0"/>
              <a:t>の摂取は、人生で行ったことの中で最も重要な経験のひとつだ。私はドラッグなしでは成功できなかっただろう」</a:t>
            </a:r>
          </a:p>
        </p:txBody>
      </p:sp>
      <p:sp>
        <p:nvSpPr>
          <p:cNvPr id="5" name="Rectangle 4">
            <a:extLst>
              <a:ext uri="{FF2B5EF4-FFF2-40B4-BE49-F238E27FC236}">
                <a16:creationId xmlns:a16="http://schemas.microsoft.com/office/drawing/2014/main" id="{9BCA8FC5-36C6-4A00-87D9-18D165A5568C}"/>
              </a:ext>
            </a:extLst>
          </p:cNvPr>
          <p:cNvSpPr/>
          <p:nvPr/>
        </p:nvSpPr>
        <p:spPr>
          <a:xfrm>
            <a:off x="4152507" y="3736712"/>
            <a:ext cx="4572000" cy="2308324"/>
          </a:xfrm>
          <a:prstGeom prst="rect">
            <a:avLst/>
          </a:prstGeom>
        </p:spPr>
        <p:txBody>
          <a:bodyPr>
            <a:spAutoFit/>
          </a:bodyPr>
          <a:lstStyle/>
          <a:p>
            <a:r>
              <a:rPr lang="ja-JP" altLang="en-US" sz="2400" dirty="0"/>
              <a:t>「大学時代の</a:t>
            </a:r>
            <a:r>
              <a:rPr lang="en-US" altLang="ja-JP" sz="2400" dirty="0"/>
              <a:t>LSD</a:t>
            </a:r>
            <a:r>
              <a:rPr lang="ja-JP" altLang="en-US" sz="2400" dirty="0"/>
              <a:t>などのサイケデリックドラッグや瞑想・仏教の教えや禅の修業などを通して、抽象的思考や論理的分析よりも、直感的な理解や意識のほうが重要だと、このころ気づいたんだ」</a:t>
            </a:r>
          </a:p>
        </p:txBody>
      </p:sp>
      <p:graphicFrame>
        <p:nvGraphicFramePr>
          <p:cNvPr id="8" name="Object 7">
            <a:extLst>
              <a:ext uri="{FF2B5EF4-FFF2-40B4-BE49-F238E27FC236}">
                <a16:creationId xmlns:a16="http://schemas.microsoft.com/office/drawing/2014/main" id="{372BBC5D-ABFA-4CE9-9173-73E5877BEF07}"/>
              </a:ext>
            </a:extLst>
          </p:cNvPr>
          <p:cNvGraphicFramePr>
            <a:graphicFrameLocks noChangeAspect="1"/>
          </p:cNvGraphicFramePr>
          <p:nvPr/>
        </p:nvGraphicFramePr>
        <p:xfrm>
          <a:off x="712968" y="2442709"/>
          <a:ext cx="2454439" cy="3534015"/>
        </p:xfrm>
        <a:graphic>
          <a:graphicData uri="http://schemas.openxmlformats.org/presentationml/2006/ole">
            <mc:AlternateContent xmlns:mc="http://schemas.openxmlformats.org/markup-compatibility/2006">
              <mc:Choice xmlns:v="urn:schemas-microsoft-com:vml" Requires="v">
                <p:oleObj name="Image" r:id="rId3" imgW="3720600" imgH="5358600" progId="Photoshop.Image.12">
                  <p:embed/>
                </p:oleObj>
              </mc:Choice>
              <mc:Fallback>
                <p:oleObj name="Image" r:id="rId3" imgW="3720600" imgH="5358600" progId="Photoshop.Image.12">
                  <p:embed/>
                  <p:pic>
                    <p:nvPicPr>
                      <p:cNvPr id="8" name="Object 7">
                        <a:extLst>
                          <a:ext uri="{FF2B5EF4-FFF2-40B4-BE49-F238E27FC236}">
                            <a16:creationId xmlns:a16="http://schemas.microsoft.com/office/drawing/2014/main" id="{372BBC5D-ABFA-4CE9-9173-73E5877BEF07}"/>
                          </a:ext>
                        </a:extLst>
                      </p:cNvPr>
                      <p:cNvPicPr/>
                      <p:nvPr/>
                    </p:nvPicPr>
                    <p:blipFill>
                      <a:blip r:embed="rId4"/>
                      <a:stretch>
                        <a:fillRect/>
                      </a:stretch>
                    </p:blipFill>
                    <p:spPr>
                      <a:xfrm>
                        <a:off x="712968" y="2442709"/>
                        <a:ext cx="2454439" cy="353401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D7803FB-2FEB-4C79-A378-3ED016953678}"/>
              </a:ext>
            </a:extLst>
          </p:cNvPr>
          <p:cNvSpPr txBox="1"/>
          <p:nvPr/>
        </p:nvSpPr>
        <p:spPr>
          <a:xfrm>
            <a:off x="625307" y="6184965"/>
            <a:ext cx="2629759" cy="369332"/>
          </a:xfrm>
          <a:prstGeom prst="rect">
            <a:avLst/>
          </a:prstGeom>
          <a:noFill/>
        </p:spPr>
        <p:txBody>
          <a:bodyPr wrap="none" rtlCol="0">
            <a:spAutoFit/>
          </a:bodyPr>
          <a:lstStyle/>
          <a:p>
            <a:r>
              <a:rPr lang="en-US" altLang="ja-JP" dirty="0"/>
              <a:t>Steve Jobs (</a:t>
            </a:r>
            <a:r>
              <a:rPr kumimoji="1" lang="en-US" altLang="ja-JP" dirty="0"/>
              <a:t>1955-2011)</a:t>
            </a:r>
            <a:endParaRPr kumimoji="1" lang="ja-JP" altLang="en-US" dirty="0"/>
          </a:p>
        </p:txBody>
      </p:sp>
      <p:grpSp>
        <p:nvGrpSpPr>
          <p:cNvPr id="3" name="Group 2">
            <a:extLst>
              <a:ext uri="{FF2B5EF4-FFF2-40B4-BE49-F238E27FC236}">
                <a16:creationId xmlns:a16="http://schemas.microsoft.com/office/drawing/2014/main" id="{E02DAFA6-300B-4F87-8DA0-A542225FE65A}"/>
              </a:ext>
            </a:extLst>
          </p:cNvPr>
          <p:cNvGrpSpPr/>
          <p:nvPr/>
        </p:nvGrpSpPr>
        <p:grpSpPr>
          <a:xfrm>
            <a:off x="98259" y="1321848"/>
            <a:ext cx="2209118" cy="1218105"/>
            <a:chOff x="-53848" y="1119978"/>
            <a:chExt cx="2209118" cy="1218105"/>
          </a:xfrm>
        </p:grpSpPr>
        <p:sp>
          <p:nvSpPr>
            <p:cNvPr id="9" name="TextBox 8">
              <a:extLst>
                <a:ext uri="{FF2B5EF4-FFF2-40B4-BE49-F238E27FC236}">
                  <a16:creationId xmlns:a16="http://schemas.microsoft.com/office/drawing/2014/main" id="{ED15D0CD-9AE4-4BCC-AAAC-4DFC24003F16}"/>
                </a:ext>
              </a:extLst>
            </p:cNvPr>
            <p:cNvSpPr txBox="1"/>
            <p:nvPr/>
          </p:nvSpPr>
          <p:spPr>
            <a:xfrm>
              <a:off x="-53848" y="1119978"/>
              <a:ext cx="694709" cy="338554"/>
            </a:xfrm>
            <a:prstGeom prst="rect">
              <a:avLst/>
            </a:prstGeom>
            <a:noFill/>
          </p:spPr>
          <p:txBody>
            <a:bodyPr wrap="square" rtlCol="0">
              <a:spAutoFit/>
            </a:bodyPr>
            <a:lstStyle/>
            <a:p>
              <a:r>
                <a:rPr kumimoji="1" lang="ja-JP" altLang="en-US" sz="1600" b="1" dirty="0"/>
                <a:t>才能</a:t>
              </a:r>
            </a:p>
          </p:txBody>
        </p:sp>
        <p:sp>
          <p:nvSpPr>
            <p:cNvPr id="10" name="TextBox 9">
              <a:extLst>
                <a:ext uri="{FF2B5EF4-FFF2-40B4-BE49-F238E27FC236}">
                  <a16:creationId xmlns:a16="http://schemas.microsoft.com/office/drawing/2014/main" id="{330E6751-513A-4F9A-92A7-446788D97E28}"/>
                </a:ext>
              </a:extLst>
            </p:cNvPr>
            <p:cNvSpPr txBox="1"/>
            <p:nvPr/>
          </p:nvSpPr>
          <p:spPr>
            <a:xfrm>
              <a:off x="1292747" y="1133647"/>
              <a:ext cx="862523" cy="338554"/>
            </a:xfrm>
            <a:prstGeom prst="rect">
              <a:avLst/>
            </a:prstGeom>
            <a:noFill/>
          </p:spPr>
          <p:txBody>
            <a:bodyPr wrap="square" rtlCol="0">
              <a:spAutoFit/>
            </a:bodyPr>
            <a:lstStyle/>
            <a:p>
              <a:r>
                <a:rPr kumimoji="1" lang="ja-JP" altLang="en-US" sz="1600" b="1" dirty="0"/>
                <a:t>ドラッグ</a:t>
              </a:r>
            </a:p>
          </p:txBody>
        </p:sp>
        <p:sp>
          <p:nvSpPr>
            <p:cNvPr id="11" name="TextBox 10">
              <a:extLst>
                <a:ext uri="{FF2B5EF4-FFF2-40B4-BE49-F238E27FC236}">
                  <a16:creationId xmlns:a16="http://schemas.microsoft.com/office/drawing/2014/main" id="{7AA70406-5D14-4F83-859A-F7D92268AB16}"/>
                </a:ext>
              </a:extLst>
            </p:cNvPr>
            <p:cNvSpPr txBox="1"/>
            <p:nvPr/>
          </p:nvSpPr>
          <p:spPr>
            <a:xfrm>
              <a:off x="453731" y="1999529"/>
              <a:ext cx="1041065" cy="338554"/>
            </a:xfrm>
            <a:prstGeom prst="rect">
              <a:avLst/>
            </a:prstGeom>
            <a:noFill/>
          </p:spPr>
          <p:txBody>
            <a:bodyPr wrap="square" rtlCol="0">
              <a:spAutoFit/>
            </a:bodyPr>
            <a:lstStyle/>
            <a:p>
              <a:r>
                <a:rPr kumimoji="1" lang="ja-JP" altLang="en-US" sz="1600" b="1" dirty="0"/>
                <a:t>社会状況</a:t>
              </a:r>
            </a:p>
          </p:txBody>
        </p:sp>
        <p:sp>
          <p:nvSpPr>
            <p:cNvPr id="12" name="Isosceles Triangle 11">
              <a:extLst>
                <a:ext uri="{FF2B5EF4-FFF2-40B4-BE49-F238E27FC236}">
                  <a16:creationId xmlns:a16="http://schemas.microsoft.com/office/drawing/2014/main" id="{3AF97899-D9AC-4FCE-8BDC-EA3999C94CA9}"/>
                </a:ext>
              </a:extLst>
            </p:cNvPr>
            <p:cNvSpPr/>
            <p:nvPr/>
          </p:nvSpPr>
          <p:spPr>
            <a:xfrm rot="10800000">
              <a:off x="515678" y="1316797"/>
              <a:ext cx="808498" cy="682732"/>
            </a:xfrm>
            <a:prstGeom prst="triangle">
              <a:avLst>
                <a:gd name="adj" fmla="val 514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13" name="TextBox 12">
              <a:extLst>
                <a:ext uri="{FF2B5EF4-FFF2-40B4-BE49-F238E27FC236}">
                  <a16:creationId xmlns:a16="http://schemas.microsoft.com/office/drawing/2014/main" id="{F1D540ED-46CD-411D-BE80-232D253731C4}"/>
                </a:ext>
              </a:extLst>
            </p:cNvPr>
            <p:cNvSpPr txBox="1"/>
            <p:nvPr/>
          </p:nvSpPr>
          <p:spPr>
            <a:xfrm>
              <a:off x="370801" y="1471524"/>
              <a:ext cx="1120820" cy="338554"/>
            </a:xfrm>
            <a:prstGeom prst="rect">
              <a:avLst/>
            </a:prstGeom>
            <a:solidFill>
              <a:schemeClr val="bg1"/>
            </a:solidFill>
            <a:ln>
              <a:noFill/>
            </a:ln>
          </p:spPr>
          <p:txBody>
            <a:bodyPr wrap="none" rtlCol="0">
              <a:spAutoFit/>
            </a:bodyPr>
            <a:lstStyle/>
            <a:p>
              <a:r>
                <a:rPr kumimoji="1" lang="en-US" altLang="ja-JP" sz="1600" b="1" dirty="0">
                  <a:solidFill>
                    <a:srgbClr val="FF0000"/>
                  </a:solidFill>
                </a:rPr>
                <a:t>Creativity</a:t>
              </a:r>
              <a:endParaRPr kumimoji="1" lang="ja-JP" altLang="en-US" sz="1600" b="1" dirty="0">
                <a:solidFill>
                  <a:srgbClr val="FF0000"/>
                </a:solidFill>
              </a:endParaRPr>
            </a:p>
          </p:txBody>
        </p:sp>
      </p:grpSp>
    </p:spTree>
    <p:extLst>
      <p:ext uri="{BB962C8B-B14F-4D97-AF65-F5344CB8AC3E}">
        <p14:creationId xmlns:p14="http://schemas.microsoft.com/office/powerpoint/2010/main" val="190500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1"/>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決定システムと偶然</a:t>
            </a:r>
            <a:endParaRPr lang="en-US" altLang="ja-JP" b="1" dirty="0">
              <a:solidFill>
                <a:schemeClr val="bg1"/>
              </a:solidFill>
              <a:latin typeface="+mn-lt"/>
            </a:endParaRPr>
          </a:p>
        </p:txBody>
      </p:sp>
      <p:sp>
        <p:nvSpPr>
          <p:cNvPr id="2" name="Oval 1">
            <a:extLst>
              <a:ext uri="{FF2B5EF4-FFF2-40B4-BE49-F238E27FC236}">
                <a16:creationId xmlns:a16="http://schemas.microsoft.com/office/drawing/2014/main" id="{AF6AE671-C913-4D6D-8E67-9BD671403C44}"/>
              </a:ext>
            </a:extLst>
          </p:cNvPr>
          <p:cNvSpPr/>
          <p:nvPr/>
        </p:nvSpPr>
        <p:spPr>
          <a:xfrm>
            <a:off x="1461051" y="2103099"/>
            <a:ext cx="3393822" cy="1908313"/>
          </a:xfrm>
          <a:prstGeom prst="ellipse">
            <a:avLst/>
          </a:prstGeom>
          <a:no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extBox 4">
            <a:extLst>
              <a:ext uri="{FF2B5EF4-FFF2-40B4-BE49-F238E27FC236}">
                <a16:creationId xmlns:a16="http://schemas.microsoft.com/office/drawing/2014/main" id="{E72AB51E-B023-4E15-B423-9EB06DCA359C}"/>
              </a:ext>
            </a:extLst>
          </p:cNvPr>
          <p:cNvSpPr txBox="1"/>
          <p:nvPr/>
        </p:nvSpPr>
        <p:spPr>
          <a:xfrm>
            <a:off x="6469743" y="2474893"/>
            <a:ext cx="2426411" cy="954107"/>
          </a:xfrm>
          <a:prstGeom prst="rect">
            <a:avLst/>
          </a:prstGeom>
          <a:noFill/>
        </p:spPr>
        <p:txBody>
          <a:bodyPr wrap="square" rtlCol="0">
            <a:spAutoFit/>
          </a:bodyPr>
          <a:lstStyle/>
          <a:p>
            <a:r>
              <a:rPr lang="ja-JP" altLang="en-US" sz="2800" dirty="0">
                <a:latin typeface="HGｺﾞｼｯｸE" panose="020B0909000000000000" pitchFamily="49" charset="-128"/>
                <a:ea typeface="HGｺﾞｼｯｸE" panose="020B0909000000000000" pitchFamily="49" charset="-128"/>
              </a:rPr>
              <a:t>予定された</a:t>
            </a:r>
            <a:endParaRPr lang="en-US" altLang="ja-JP" sz="2800" dirty="0">
              <a:latin typeface="HGｺﾞｼｯｸE" panose="020B0909000000000000" pitchFamily="49" charset="-128"/>
              <a:ea typeface="HGｺﾞｼｯｸE" panose="020B0909000000000000" pitchFamily="49" charset="-128"/>
            </a:endParaRPr>
          </a:p>
          <a:p>
            <a:r>
              <a:rPr lang="ja-JP" altLang="en-US" sz="2800" dirty="0">
                <a:latin typeface="HGｺﾞｼｯｸE" panose="020B0909000000000000" pitchFamily="49" charset="-128"/>
                <a:ea typeface="HGｺﾞｼｯｸE" panose="020B0909000000000000" pitchFamily="49" charset="-128"/>
              </a:rPr>
              <a:t>アウトプット</a:t>
            </a:r>
            <a:endParaRPr lang="en-US" altLang="ja-JP" sz="2800" dirty="0">
              <a:latin typeface="HGｺﾞｼｯｸE" panose="020B0909000000000000" pitchFamily="49" charset="-128"/>
              <a:ea typeface="HGｺﾞｼｯｸE" panose="020B0909000000000000" pitchFamily="49" charset="-128"/>
            </a:endParaRPr>
          </a:p>
        </p:txBody>
      </p:sp>
      <p:cxnSp>
        <p:nvCxnSpPr>
          <p:cNvPr id="6" name="Straight Arrow Connector 5">
            <a:extLst>
              <a:ext uri="{FF2B5EF4-FFF2-40B4-BE49-F238E27FC236}">
                <a16:creationId xmlns:a16="http://schemas.microsoft.com/office/drawing/2014/main" id="{9F623A45-55B3-4862-B748-583F85F7E8A9}"/>
              </a:ext>
            </a:extLst>
          </p:cNvPr>
          <p:cNvCxnSpPr>
            <a:cxnSpLocks/>
          </p:cNvCxnSpPr>
          <p:nvPr/>
        </p:nvCxnSpPr>
        <p:spPr>
          <a:xfrm>
            <a:off x="5171660" y="3033380"/>
            <a:ext cx="1069483" cy="0"/>
          </a:xfrm>
          <a:prstGeom prst="straightConnector1">
            <a:avLst/>
          </a:prstGeom>
          <a:ln w="762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5011DCC-BAA0-4AC6-B055-D671527FACE1}"/>
              </a:ext>
            </a:extLst>
          </p:cNvPr>
          <p:cNvSpPr txBox="1"/>
          <p:nvPr/>
        </p:nvSpPr>
        <p:spPr>
          <a:xfrm>
            <a:off x="2006438" y="2795645"/>
            <a:ext cx="3393822" cy="523220"/>
          </a:xfrm>
          <a:prstGeom prst="rect">
            <a:avLst/>
          </a:prstGeom>
          <a:noFill/>
        </p:spPr>
        <p:txBody>
          <a:bodyPr wrap="square" rtlCol="0">
            <a:spAutoFit/>
          </a:bodyPr>
          <a:lstStyle/>
          <a:p>
            <a:r>
              <a:rPr lang="ja-JP" altLang="en-US" sz="2800" dirty="0">
                <a:latin typeface="HGｺﾞｼｯｸE" panose="020B0909000000000000" pitchFamily="49" charset="-128"/>
                <a:ea typeface="HGｺﾞｼｯｸE" panose="020B0909000000000000" pitchFamily="49" charset="-128"/>
              </a:rPr>
              <a:t>決定システム</a:t>
            </a:r>
            <a:endParaRPr lang="en-US" altLang="ja-JP" sz="2800" dirty="0">
              <a:latin typeface="HGｺﾞｼｯｸE" panose="020B0909000000000000" pitchFamily="49" charset="-128"/>
              <a:ea typeface="HGｺﾞｼｯｸE" panose="020B0909000000000000" pitchFamily="49" charset="-128"/>
            </a:endParaRPr>
          </a:p>
        </p:txBody>
      </p:sp>
      <p:sp>
        <p:nvSpPr>
          <p:cNvPr id="10" name="Isosceles Triangle 9">
            <a:extLst>
              <a:ext uri="{FF2B5EF4-FFF2-40B4-BE49-F238E27FC236}">
                <a16:creationId xmlns:a16="http://schemas.microsoft.com/office/drawing/2014/main" id="{910A51B0-7E2D-4BDD-85B3-0A90F02FFE37}"/>
              </a:ext>
            </a:extLst>
          </p:cNvPr>
          <p:cNvSpPr/>
          <p:nvPr/>
        </p:nvSpPr>
        <p:spPr>
          <a:xfrm rot="5008777">
            <a:off x="2660821" y="1650866"/>
            <a:ext cx="646044" cy="9044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Isosceles Triangle 11">
            <a:extLst>
              <a:ext uri="{FF2B5EF4-FFF2-40B4-BE49-F238E27FC236}">
                <a16:creationId xmlns:a16="http://schemas.microsoft.com/office/drawing/2014/main" id="{0C7D71B6-1D51-4AC3-A335-7AA39FC24CF2}"/>
              </a:ext>
            </a:extLst>
          </p:cNvPr>
          <p:cNvSpPr/>
          <p:nvPr/>
        </p:nvSpPr>
        <p:spPr>
          <a:xfrm rot="15142424">
            <a:off x="3357350" y="3643000"/>
            <a:ext cx="617207" cy="6941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5212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B2CA64-D891-4968-9172-8CF0A611282A}"/>
              </a:ext>
            </a:extLst>
          </p:cNvPr>
          <p:cNvSpPr txBox="1"/>
          <p:nvPr/>
        </p:nvSpPr>
        <p:spPr>
          <a:xfrm>
            <a:off x="2611458" y="5453958"/>
            <a:ext cx="3393822" cy="523220"/>
          </a:xfrm>
          <a:prstGeom prst="rect">
            <a:avLst/>
          </a:prstGeom>
          <a:noFill/>
        </p:spPr>
        <p:txBody>
          <a:bodyPr wrap="square" rtlCol="0">
            <a:spAutoFit/>
          </a:bodyPr>
          <a:lstStyle/>
          <a:p>
            <a:r>
              <a:rPr lang="ja-JP" altLang="en-US" sz="2800" dirty="0">
                <a:latin typeface="HGｺﾞｼｯｸE" panose="020B0909000000000000" pitchFamily="49" charset="-128"/>
                <a:ea typeface="HGｺﾞｼｯｸE" panose="020B0909000000000000" pitchFamily="49" charset="-128"/>
              </a:rPr>
              <a:t>偶然</a:t>
            </a:r>
            <a:endParaRPr lang="en-US" altLang="ja-JP" sz="2800" dirty="0">
              <a:latin typeface="HGｺﾞｼｯｸE" panose="020B0909000000000000" pitchFamily="49" charset="-128"/>
              <a:ea typeface="HGｺﾞｼｯｸE" panose="020B0909000000000000" pitchFamily="49" charset="-128"/>
            </a:endParaRPr>
          </a:p>
        </p:txBody>
      </p:sp>
      <p:sp>
        <p:nvSpPr>
          <p:cNvPr id="2" name="Oval 1">
            <a:extLst>
              <a:ext uri="{FF2B5EF4-FFF2-40B4-BE49-F238E27FC236}">
                <a16:creationId xmlns:a16="http://schemas.microsoft.com/office/drawing/2014/main" id="{AF6AE671-C913-4D6D-8E67-9BD671403C44}"/>
              </a:ext>
            </a:extLst>
          </p:cNvPr>
          <p:cNvSpPr/>
          <p:nvPr/>
        </p:nvSpPr>
        <p:spPr>
          <a:xfrm>
            <a:off x="1461051" y="2103099"/>
            <a:ext cx="3393822" cy="1908313"/>
          </a:xfrm>
          <a:prstGeom prst="ellipse">
            <a:avLst/>
          </a:prstGeom>
          <a:no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extBox 4">
            <a:extLst>
              <a:ext uri="{FF2B5EF4-FFF2-40B4-BE49-F238E27FC236}">
                <a16:creationId xmlns:a16="http://schemas.microsoft.com/office/drawing/2014/main" id="{E72AB51E-B023-4E15-B423-9EB06DCA359C}"/>
              </a:ext>
            </a:extLst>
          </p:cNvPr>
          <p:cNvSpPr txBox="1"/>
          <p:nvPr/>
        </p:nvSpPr>
        <p:spPr>
          <a:xfrm>
            <a:off x="6469743" y="2474893"/>
            <a:ext cx="2426411" cy="954107"/>
          </a:xfrm>
          <a:prstGeom prst="rect">
            <a:avLst/>
          </a:prstGeom>
          <a:noFill/>
        </p:spPr>
        <p:txBody>
          <a:bodyPr wrap="square" rtlCol="0">
            <a:spAutoFit/>
          </a:bodyPr>
          <a:lstStyle/>
          <a:p>
            <a:r>
              <a:rPr lang="ja-JP" altLang="en-US" sz="2800" dirty="0">
                <a:latin typeface="HGｺﾞｼｯｸE" panose="020B0909000000000000" pitchFamily="49" charset="-128"/>
                <a:ea typeface="HGｺﾞｼｯｸE" panose="020B0909000000000000" pitchFamily="49" charset="-128"/>
              </a:rPr>
              <a:t>予測できない</a:t>
            </a:r>
            <a:endParaRPr lang="en-US" altLang="ja-JP" sz="2800" dirty="0">
              <a:latin typeface="HGｺﾞｼｯｸE" panose="020B0909000000000000" pitchFamily="49" charset="-128"/>
              <a:ea typeface="HGｺﾞｼｯｸE" panose="020B0909000000000000" pitchFamily="49" charset="-128"/>
            </a:endParaRPr>
          </a:p>
          <a:p>
            <a:r>
              <a:rPr lang="ja-JP" altLang="en-US" sz="2800" dirty="0">
                <a:latin typeface="HGｺﾞｼｯｸE" panose="020B0909000000000000" pitchFamily="49" charset="-128"/>
                <a:ea typeface="HGｺﾞｼｯｸE" panose="020B0909000000000000" pitchFamily="49" charset="-128"/>
              </a:rPr>
              <a:t>アウトプット</a:t>
            </a:r>
            <a:endParaRPr lang="en-US" altLang="ja-JP" sz="2800" dirty="0">
              <a:latin typeface="HGｺﾞｼｯｸE" panose="020B0909000000000000" pitchFamily="49" charset="-128"/>
              <a:ea typeface="HGｺﾞｼｯｸE" panose="020B0909000000000000" pitchFamily="49" charset="-128"/>
            </a:endParaRPr>
          </a:p>
        </p:txBody>
      </p:sp>
      <p:cxnSp>
        <p:nvCxnSpPr>
          <p:cNvPr id="6" name="Straight Arrow Connector 5">
            <a:extLst>
              <a:ext uri="{FF2B5EF4-FFF2-40B4-BE49-F238E27FC236}">
                <a16:creationId xmlns:a16="http://schemas.microsoft.com/office/drawing/2014/main" id="{9F623A45-55B3-4862-B748-583F85F7E8A9}"/>
              </a:ext>
            </a:extLst>
          </p:cNvPr>
          <p:cNvCxnSpPr>
            <a:cxnSpLocks/>
          </p:cNvCxnSpPr>
          <p:nvPr/>
        </p:nvCxnSpPr>
        <p:spPr>
          <a:xfrm>
            <a:off x="5171660" y="3033380"/>
            <a:ext cx="1069483" cy="0"/>
          </a:xfrm>
          <a:prstGeom prst="straightConnector1">
            <a:avLst/>
          </a:prstGeom>
          <a:ln w="762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5011DCC-BAA0-4AC6-B055-D671527FACE1}"/>
              </a:ext>
            </a:extLst>
          </p:cNvPr>
          <p:cNvSpPr txBox="1"/>
          <p:nvPr/>
        </p:nvSpPr>
        <p:spPr>
          <a:xfrm>
            <a:off x="2006438" y="2795645"/>
            <a:ext cx="3393822" cy="523220"/>
          </a:xfrm>
          <a:prstGeom prst="rect">
            <a:avLst/>
          </a:prstGeom>
          <a:noFill/>
        </p:spPr>
        <p:txBody>
          <a:bodyPr wrap="square" rtlCol="0">
            <a:spAutoFit/>
          </a:bodyPr>
          <a:lstStyle/>
          <a:p>
            <a:r>
              <a:rPr lang="ja-JP" altLang="en-US" sz="2800" dirty="0">
                <a:latin typeface="HGｺﾞｼｯｸE" panose="020B0909000000000000" pitchFamily="49" charset="-128"/>
                <a:ea typeface="HGｺﾞｼｯｸE" panose="020B0909000000000000" pitchFamily="49" charset="-128"/>
              </a:rPr>
              <a:t>決定システム</a:t>
            </a:r>
            <a:endParaRPr lang="en-US" altLang="ja-JP" sz="2800" dirty="0">
              <a:latin typeface="HGｺﾞｼｯｸE" panose="020B0909000000000000" pitchFamily="49" charset="-128"/>
              <a:ea typeface="HGｺﾞｼｯｸE" panose="020B0909000000000000" pitchFamily="49" charset="-128"/>
            </a:endParaRPr>
          </a:p>
        </p:txBody>
      </p:sp>
      <p:sp>
        <p:nvSpPr>
          <p:cNvPr id="10" name="Isosceles Triangle 9">
            <a:extLst>
              <a:ext uri="{FF2B5EF4-FFF2-40B4-BE49-F238E27FC236}">
                <a16:creationId xmlns:a16="http://schemas.microsoft.com/office/drawing/2014/main" id="{910A51B0-7E2D-4BDD-85B3-0A90F02FFE37}"/>
              </a:ext>
            </a:extLst>
          </p:cNvPr>
          <p:cNvSpPr/>
          <p:nvPr/>
        </p:nvSpPr>
        <p:spPr>
          <a:xfrm rot="5008777">
            <a:off x="2660821" y="1650866"/>
            <a:ext cx="646044" cy="9044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Moon 10">
            <a:extLst>
              <a:ext uri="{FF2B5EF4-FFF2-40B4-BE49-F238E27FC236}">
                <a16:creationId xmlns:a16="http://schemas.microsoft.com/office/drawing/2014/main" id="{B1486C60-C149-4F51-90CB-1325F65F8E53}"/>
              </a:ext>
            </a:extLst>
          </p:cNvPr>
          <p:cNvSpPr/>
          <p:nvPr/>
        </p:nvSpPr>
        <p:spPr>
          <a:xfrm rot="11046935">
            <a:off x="2333212" y="3751412"/>
            <a:ext cx="556492" cy="395207"/>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8">
            <a:extLst>
              <a:ext uri="{FF2B5EF4-FFF2-40B4-BE49-F238E27FC236}">
                <a16:creationId xmlns:a16="http://schemas.microsoft.com/office/drawing/2014/main" id="{29CEFA7A-6CBE-4180-9B03-0FBA83209952}"/>
              </a:ext>
            </a:extLst>
          </p:cNvPr>
          <p:cNvSpPr/>
          <p:nvPr/>
        </p:nvSpPr>
        <p:spPr>
          <a:xfrm>
            <a:off x="2689916" y="3639126"/>
            <a:ext cx="956569" cy="692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Isosceles Triangle 6">
            <a:extLst>
              <a:ext uri="{FF2B5EF4-FFF2-40B4-BE49-F238E27FC236}">
                <a16:creationId xmlns:a16="http://schemas.microsoft.com/office/drawing/2014/main" id="{86831FB8-B61E-4B73-BE6D-131099FB7FDF}"/>
              </a:ext>
            </a:extLst>
          </p:cNvPr>
          <p:cNvSpPr/>
          <p:nvPr/>
        </p:nvSpPr>
        <p:spPr>
          <a:xfrm rot="15142424">
            <a:off x="3357350" y="3643000"/>
            <a:ext cx="617207" cy="6941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Straight Arrow Connector 12">
            <a:extLst>
              <a:ext uri="{FF2B5EF4-FFF2-40B4-BE49-F238E27FC236}">
                <a16:creationId xmlns:a16="http://schemas.microsoft.com/office/drawing/2014/main" id="{50303A34-78E4-433D-87CF-E0673771E959}"/>
              </a:ext>
            </a:extLst>
          </p:cNvPr>
          <p:cNvCxnSpPr>
            <a:cxnSpLocks/>
          </p:cNvCxnSpPr>
          <p:nvPr/>
        </p:nvCxnSpPr>
        <p:spPr>
          <a:xfrm flipV="1">
            <a:off x="3042317" y="3906078"/>
            <a:ext cx="0" cy="1357159"/>
          </a:xfrm>
          <a:prstGeom prst="straightConnector1">
            <a:avLst/>
          </a:prstGeom>
          <a:ln w="762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tangle 21">
            <a:extLst>
              <a:ext uri="{FF2B5EF4-FFF2-40B4-BE49-F238E27FC236}">
                <a16:creationId xmlns:a16="http://schemas.microsoft.com/office/drawing/2014/main" id="{2061812C-FE12-4254-A234-BBBB282D9C1B}"/>
              </a:ext>
            </a:extLst>
          </p:cNvPr>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決定システムと偶然</a:t>
            </a:r>
            <a:endParaRPr lang="en-US" altLang="ja-JP" b="1" dirty="0">
              <a:solidFill>
                <a:schemeClr val="bg1"/>
              </a:solidFill>
              <a:latin typeface="+mn-lt"/>
            </a:endParaRPr>
          </a:p>
        </p:txBody>
      </p:sp>
      <p:grpSp>
        <p:nvGrpSpPr>
          <p:cNvPr id="16" name="グループ化 15">
            <a:extLst>
              <a:ext uri="{FF2B5EF4-FFF2-40B4-BE49-F238E27FC236}">
                <a16:creationId xmlns:a16="http://schemas.microsoft.com/office/drawing/2014/main" id="{C2FF8F03-2F9A-89E9-AAEB-8E5139D7FED4}"/>
              </a:ext>
            </a:extLst>
          </p:cNvPr>
          <p:cNvGrpSpPr/>
          <p:nvPr/>
        </p:nvGrpSpPr>
        <p:grpSpPr>
          <a:xfrm>
            <a:off x="4216001" y="4377327"/>
            <a:ext cx="4012557" cy="1563513"/>
            <a:chOff x="4216001" y="4377327"/>
            <a:chExt cx="4012557" cy="1563513"/>
          </a:xfrm>
        </p:grpSpPr>
        <p:sp>
          <p:nvSpPr>
            <p:cNvPr id="14" name="月 13">
              <a:extLst>
                <a:ext uri="{FF2B5EF4-FFF2-40B4-BE49-F238E27FC236}">
                  <a16:creationId xmlns:a16="http://schemas.microsoft.com/office/drawing/2014/main" id="{22686486-ECDF-DECB-8A62-50B915EAB45B}"/>
                </a:ext>
              </a:extLst>
            </p:cNvPr>
            <p:cNvSpPr/>
            <p:nvPr/>
          </p:nvSpPr>
          <p:spPr>
            <a:xfrm rot="14170375">
              <a:off x="5998340" y="2910318"/>
              <a:ext cx="763209" cy="3697227"/>
            </a:xfrm>
            <a:prstGeom prst="moon">
              <a:avLst>
                <a:gd name="adj" fmla="val 14123"/>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a:extLst>
                <a:ext uri="{FF2B5EF4-FFF2-40B4-BE49-F238E27FC236}">
                  <a16:creationId xmlns:a16="http://schemas.microsoft.com/office/drawing/2014/main" id="{74503DEC-AD0F-7357-4C66-851E9E0B3CC6}"/>
                </a:ext>
              </a:extLst>
            </p:cNvPr>
            <p:cNvSpPr/>
            <p:nvPr/>
          </p:nvSpPr>
          <p:spPr>
            <a:xfrm rot="16018272">
              <a:off x="4351330" y="5244520"/>
              <a:ext cx="560991" cy="831649"/>
            </a:xfrm>
            <a:prstGeom prst="triangl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785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dirty="0">
                <a:solidFill>
                  <a:schemeClr val="bg1"/>
                </a:solidFill>
                <a:latin typeface="HGS創英角ｺﾞｼｯｸUB" pitchFamily="50" charset="-128"/>
                <a:ea typeface="HGS創英角ｺﾞｼｯｸUB" pitchFamily="50" charset="-128"/>
              </a:rPr>
              <a:t>自己紹介</a:t>
            </a:r>
          </a:p>
        </p:txBody>
      </p:sp>
      <p:sp>
        <p:nvSpPr>
          <p:cNvPr id="7" name="Rectangle 7"/>
          <p:cNvSpPr>
            <a:spLocks noChangeArrowheads="1"/>
          </p:cNvSpPr>
          <p:nvPr/>
        </p:nvSpPr>
        <p:spPr bwMode="auto">
          <a:xfrm>
            <a:off x="671863" y="1067219"/>
            <a:ext cx="768985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2800" dirty="0">
                <a:latin typeface="HG創英角ｺﾞｼｯｸUB" panose="020B0909000000000000" pitchFamily="49" charset="-128"/>
                <a:ea typeface="HG創英角ｺﾞｼｯｸUB" panose="020B0909000000000000" pitchFamily="49" charset="-128"/>
              </a:rPr>
              <a:t>林 正樹</a:t>
            </a:r>
            <a:r>
              <a:rPr lang="ja-JP" altLang="en-US" sz="3200" dirty="0">
                <a:latin typeface="Arial" pitchFamily="34" charset="0"/>
              </a:rPr>
              <a:t>　</a:t>
            </a:r>
            <a:endParaRPr lang="en-US" altLang="ja-JP" sz="3200" dirty="0">
              <a:latin typeface="Arial" pitchFamily="34" charset="0"/>
            </a:endParaRPr>
          </a:p>
          <a:p>
            <a:pPr algn="ctr"/>
            <a:r>
              <a:rPr lang="ja-JP" altLang="en-US" dirty="0">
                <a:latin typeface="Arial" pitchFamily="34" charset="0"/>
              </a:rPr>
              <a:t>（スウェーデン在住）</a:t>
            </a:r>
            <a:endParaRPr lang="en-US" altLang="ja-JP" sz="2800" dirty="0">
              <a:latin typeface="Arial" pitchFamily="34" charset="0"/>
            </a:endParaRPr>
          </a:p>
          <a:p>
            <a:pPr lvl="2"/>
            <a:r>
              <a:rPr lang="en-US" altLang="ja-JP" sz="2400" dirty="0">
                <a:latin typeface="+mn-ea"/>
                <a:ea typeface="+mn-ea"/>
              </a:rPr>
              <a:t>1) Uppsala University (Campus Gotland)</a:t>
            </a:r>
            <a:br>
              <a:rPr lang="en-US" altLang="ja-JP" sz="2400" dirty="0">
                <a:latin typeface="+mn-ea"/>
                <a:ea typeface="+mn-ea"/>
              </a:rPr>
            </a:br>
            <a:r>
              <a:rPr lang="ja-JP" altLang="en-US" sz="2400" dirty="0">
                <a:latin typeface="+mn-ea"/>
                <a:ea typeface="+mn-ea"/>
              </a:rPr>
              <a:t>　　</a:t>
            </a:r>
            <a:r>
              <a:rPr lang="en-US" altLang="ja-JP" sz="2400" dirty="0">
                <a:latin typeface="+mn-ea"/>
                <a:ea typeface="+mn-ea"/>
              </a:rPr>
              <a:t>Faculty of Arts, Department of Game Design,     </a:t>
            </a:r>
          </a:p>
          <a:p>
            <a:pPr lvl="2"/>
            <a:r>
              <a:rPr lang="en-US" altLang="ja-JP" sz="2400" dirty="0">
                <a:latin typeface="+mn-ea"/>
                <a:ea typeface="+mn-ea"/>
              </a:rPr>
              <a:t>         Associate professor</a:t>
            </a:r>
            <a:r>
              <a:rPr lang="ja-JP" altLang="en-US" sz="2400" dirty="0">
                <a:latin typeface="+mn-ea"/>
                <a:ea typeface="+mn-ea"/>
              </a:rPr>
              <a:t> </a:t>
            </a:r>
            <a:r>
              <a:rPr lang="en-US" altLang="ja-JP" sz="2400" dirty="0">
                <a:latin typeface="+mn-ea"/>
                <a:ea typeface="+mn-ea"/>
              </a:rPr>
              <a:t>(Docent), PhD</a:t>
            </a:r>
          </a:p>
          <a:p>
            <a:pPr lvl="2"/>
            <a:r>
              <a:rPr lang="en-US" altLang="ja-JP" sz="2400" dirty="0">
                <a:latin typeface="+mn-ea"/>
                <a:ea typeface="+mn-ea"/>
              </a:rPr>
              <a:t>2) </a:t>
            </a:r>
            <a:r>
              <a:rPr lang="ja-JP" altLang="en-US" sz="2400" dirty="0">
                <a:latin typeface="+mn-ea"/>
                <a:ea typeface="+mn-ea"/>
              </a:rPr>
              <a:t>アストロデザイン（株）　技術参与</a:t>
            </a:r>
            <a:endParaRPr lang="en-US" altLang="ja-JP" sz="2400" dirty="0">
              <a:latin typeface="+mn-ea"/>
              <a:ea typeface="+mn-ea"/>
            </a:endParaRPr>
          </a:p>
          <a:p>
            <a:pPr algn="ctr"/>
            <a:endParaRPr lang="en-US" altLang="ja-JP" sz="2400" dirty="0">
              <a:latin typeface="Arial" pitchFamily="34" charset="0"/>
            </a:endParaRPr>
          </a:p>
          <a:p>
            <a:pPr lvl="2"/>
            <a:r>
              <a:rPr lang="ja-JP" altLang="en-US" sz="2000" dirty="0">
                <a:latin typeface="+mn-ea"/>
                <a:ea typeface="+mn-ea"/>
              </a:rPr>
              <a:t>    ～</a:t>
            </a:r>
            <a:r>
              <a:rPr lang="en-US" altLang="ja-JP" sz="2000" dirty="0">
                <a:latin typeface="+mn-ea"/>
                <a:ea typeface="+mn-ea"/>
              </a:rPr>
              <a:t>2006</a:t>
            </a:r>
            <a:r>
              <a:rPr lang="ja-JP" altLang="en-US" sz="2000" dirty="0">
                <a:latin typeface="+mn-ea"/>
                <a:ea typeface="+mn-ea"/>
              </a:rPr>
              <a:t>年</a:t>
            </a:r>
            <a:r>
              <a:rPr lang="en-US" altLang="ja-JP" sz="2000" dirty="0">
                <a:latin typeface="+mn-ea"/>
                <a:ea typeface="+mn-ea"/>
              </a:rPr>
              <a:t>	NHK</a:t>
            </a:r>
            <a:r>
              <a:rPr lang="ja-JP" altLang="en-US" sz="2000" dirty="0">
                <a:latin typeface="+mn-ea"/>
                <a:ea typeface="+mn-ea"/>
              </a:rPr>
              <a:t>放送技術研究所（</a:t>
            </a:r>
            <a:r>
              <a:rPr lang="en-US" altLang="ja-JP" sz="2000" dirty="0">
                <a:latin typeface="+mn-ea"/>
                <a:ea typeface="+mn-ea"/>
              </a:rPr>
              <a:t>20</a:t>
            </a:r>
            <a:r>
              <a:rPr lang="ja-JP" altLang="en-US" sz="2000" dirty="0">
                <a:latin typeface="+mn-ea"/>
                <a:ea typeface="+mn-ea"/>
              </a:rPr>
              <a:t>年）</a:t>
            </a:r>
            <a:endParaRPr lang="en-US" altLang="ja-JP" sz="2000" dirty="0">
              <a:latin typeface="+mn-ea"/>
              <a:ea typeface="+mn-ea"/>
            </a:endParaRPr>
          </a:p>
          <a:p>
            <a:pPr lvl="2"/>
            <a:r>
              <a:rPr lang="ja-JP" altLang="en-US" sz="2000" dirty="0">
                <a:latin typeface="+mn-ea"/>
                <a:ea typeface="+mn-ea"/>
              </a:rPr>
              <a:t>    ～</a:t>
            </a:r>
            <a:r>
              <a:rPr lang="en-US" altLang="ja-JP" sz="2000" dirty="0">
                <a:latin typeface="+mn-ea"/>
                <a:ea typeface="+mn-ea"/>
              </a:rPr>
              <a:t>2011</a:t>
            </a:r>
            <a:r>
              <a:rPr lang="ja-JP" altLang="en-US" sz="2000" dirty="0">
                <a:latin typeface="+mn-ea"/>
                <a:ea typeface="+mn-ea"/>
              </a:rPr>
              <a:t>年</a:t>
            </a:r>
            <a:r>
              <a:rPr lang="en-US" altLang="ja-JP" sz="2000" dirty="0">
                <a:latin typeface="+mn-ea"/>
                <a:ea typeface="+mn-ea"/>
              </a:rPr>
              <a:t>	</a:t>
            </a:r>
            <a:r>
              <a:rPr lang="ja-JP" altLang="en-US" sz="2000" dirty="0">
                <a:latin typeface="+mn-ea"/>
                <a:ea typeface="+mn-ea"/>
              </a:rPr>
              <a:t>民間企業（ゲーム、</a:t>
            </a:r>
            <a:r>
              <a:rPr lang="en-US" altLang="ja-JP" sz="2000" dirty="0">
                <a:latin typeface="+mn-ea"/>
                <a:ea typeface="+mn-ea"/>
              </a:rPr>
              <a:t>IT</a:t>
            </a:r>
            <a:r>
              <a:rPr lang="ja-JP" altLang="en-US" sz="2000" dirty="0">
                <a:latin typeface="+mn-ea"/>
                <a:ea typeface="+mn-ea"/>
              </a:rPr>
              <a:t>）</a:t>
            </a:r>
            <a:endParaRPr lang="en-US" altLang="ja-JP" sz="2000" dirty="0">
              <a:latin typeface="+mn-ea"/>
              <a:ea typeface="+mn-ea"/>
            </a:endParaRPr>
          </a:p>
          <a:p>
            <a:pPr algn="ctr"/>
            <a:endParaRPr lang="en-US" altLang="ja-JP" sz="2400" dirty="0">
              <a:latin typeface="Arial" pitchFamily="34" charset="0"/>
            </a:endParaRPr>
          </a:p>
          <a:p>
            <a:pPr algn="ctr"/>
            <a:r>
              <a:rPr lang="en-US" altLang="ja-JP" sz="2400" dirty="0">
                <a:latin typeface="Arial" pitchFamily="34" charset="0"/>
              </a:rPr>
              <a:t>CG</a:t>
            </a:r>
            <a:r>
              <a:rPr lang="ja-JP" altLang="en-US" sz="2400" dirty="0">
                <a:latin typeface="Arial" pitchFamily="34" charset="0"/>
              </a:rPr>
              <a:t>を使ったコンテンツ制作技術の研究</a:t>
            </a:r>
            <a:endParaRPr lang="en-US" altLang="ja-JP" sz="2400" dirty="0">
              <a:latin typeface="Arial" pitchFamily="34" charset="0"/>
            </a:endParaRPr>
          </a:p>
          <a:p>
            <a:endParaRPr lang="en-US" altLang="ja-JP" sz="2800" dirty="0">
              <a:latin typeface="Arial" pitchFamily="34" charset="0"/>
            </a:endParaRPr>
          </a:p>
        </p:txBody>
      </p:sp>
      <p:pic>
        <p:nvPicPr>
          <p:cNvPr id="5" name="Picture 2">
            <a:extLst>
              <a:ext uri="{FF2B5EF4-FFF2-40B4-BE49-F238E27FC236}">
                <a16:creationId xmlns:a16="http://schemas.microsoft.com/office/drawing/2014/main" id="{B87DFFF5-B3B7-4D4E-82A7-9CF77DDA11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188" y="5302987"/>
            <a:ext cx="1498982" cy="11200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a:extLst>
              <a:ext uri="{FF2B5EF4-FFF2-40B4-BE49-F238E27FC236}">
                <a16:creationId xmlns:a16="http://schemas.microsoft.com/office/drawing/2014/main" id="{FA5A42D0-1ED0-417E-841C-BF5EFD3BC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3773" y="5336599"/>
            <a:ext cx="1443201" cy="10824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a:extLst>
              <a:ext uri="{FF2B5EF4-FFF2-40B4-BE49-F238E27FC236}">
                <a16:creationId xmlns:a16="http://schemas.microsoft.com/office/drawing/2014/main" id="{59FAA86B-87AE-47E2-8DA4-AA3634B45C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1112" y="5324009"/>
            <a:ext cx="1464234" cy="10954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3">
            <a:extLst>
              <a:ext uri="{FF2B5EF4-FFF2-40B4-BE49-F238E27FC236}">
                <a16:creationId xmlns:a16="http://schemas.microsoft.com/office/drawing/2014/main" id="{962D7416-8B3F-49BF-BA6D-02B051864B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8054" y="5260945"/>
            <a:ext cx="773623" cy="11536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a:extLst>
              <a:ext uri="{FF2B5EF4-FFF2-40B4-BE49-F238E27FC236}">
                <a16:creationId xmlns:a16="http://schemas.microsoft.com/office/drawing/2014/main" id="{BD312D2E-12EA-551D-E846-94099511CE77}"/>
              </a:ext>
            </a:extLst>
          </p:cNvPr>
          <p:cNvSpPr txBox="1"/>
          <p:nvPr/>
        </p:nvSpPr>
        <p:spPr>
          <a:xfrm>
            <a:off x="3145968" y="6488668"/>
            <a:ext cx="2852063" cy="369332"/>
          </a:xfrm>
          <a:prstGeom prst="rect">
            <a:avLst/>
          </a:prstGeom>
          <a:noFill/>
        </p:spPr>
        <p:txBody>
          <a:bodyPr wrap="none" rtlCol="0">
            <a:spAutoFit/>
          </a:bodyPr>
          <a:lstStyle/>
          <a:p>
            <a:r>
              <a:rPr kumimoji="1" lang="sv-SE" altLang="ja-JP" dirty="0">
                <a:hlinkClick r:id="rId7"/>
              </a:rPr>
              <a:t>https://hayashimasaki.net/</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B2CA64-D891-4968-9172-8CF0A611282A}"/>
              </a:ext>
            </a:extLst>
          </p:cNvPr>
          <p:cNvSpPr txBox="1"/>
          <p:nvPr/>
        </p:nvSpPr>
        <p:spPr>
          <a:xfrm>
            <a:off x="1724831" y="2535854"/>
            <a:ext cx="5694337" cy="2246769"/>
          </a:xfrm>
          <a:prstGeom prst="rect">
            <a:avLst/>
          </a:prstGeom>
          <a:noFill/>
        </p:spPr>
        <p:txBody>
          <a:bodyPr wrap="square" rtlCol="0">
            <a:spAutoFit/>
          </a:bodyPr>
          <a:lstStyle/>
          <a:p>
            <a:r>
              <a:rPr lang="ja-JP" altLang="en-US" sz="2800" dirty="0">
                <a:latin typeface="HGｺﾞｼｯｸE" panose="020B0909000000000000" pitchFamily="49" charset="-128"/>
                <a:ea typeface="HGｺﾞｼｯｸE" panose="020B0909000000000000" pitchFamily="49" charset="-128"/>
              </a:rPr>
              <a:t>「決定システム」への「偶然」の導入。それにより、予期せぬ結果が現れ、それが世界にフィードバックして、全体として世界が変化してゆく</a:t>
            </a:r>
            <a:endParaRPr lang="en-US" altLang="ja-JP" sz="2800" dirty="0">
              <a:latin typeface="HGｺﾞｼｯｸE" panose="020B0909000000000000" pitchFamily="49" charset="-128"/>
              <a:ea typeface="HGｺﾞｼｯｸE" panose="020B0909000000000000" pitchFamily="49" charset="-128"/>
            </a:endParaRPr>
          </a:p>
        </p:txBody>
      </p:sp>
      <p:sp>
        <p:nvSpPr>
          <p:cNvPr id="5" name="Rectangle 21">
            <a:extLst>
              <a:ext uri="{FF2B5EF4-FFF2-40B4-BE49-F238E27FC236}">
                <a16:creationId xmlns:a16="http://schemas.microsoft.com/office/drawing/2014/main" id="{0A46D9F5-913C-B62C-E1CC-C88A71F94409}"/>
              </a:ext>
            </a:extLst>
          </p:cNvPr>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決定システムと偶然</a:t>
            </a:r>
            <a:endParaRPr lang="en-US" altLang="ja-JP" b="1" dirty="0">
              <a:solidFill>
                <a:schemeClr val="bg1"/>
              </a:solidFill>
              <a:latin typeface="+mn-lt"/>
            </a:endParaRPr>
          </a:p>
        </p:txBody>
      </p:sp>
    </p:spTree>
    <p:extLst>
      <p:ext uri="{BB962C8B-B14F-4D97-AF65-F5344CB8AC3E}">
        <p14:creationId xmlns:p14="http://schemas.microsoft.com/office/powerpoint/2010/main" val="2146012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3">
            <a:extLst>
              <a:ext uri="{FF2B5EF4-FFF2-40B4-BE49-F238E27FC236}">
                <a16:creationId xmlns:a16="http://schemas.microsoft.com/office/drawing/2014/main" id="{08FABBD0-EA6E-429C-4B96-30806C104DAE}"/>
              </a:ext>
            </a:extLst>
          </p:cNvPr>
          <p:cNvSpPr/>
          <p:nvPr/>
        </p:nvSpPr>
        <p:spPr>
          <a:xfrm>
            <a:off x="3419083" y="3075057"/>
            <a:ext cx="2138383" cy="707886"/>
          </a:xfrm>
          <a:prstGeom prst="rect">
            <a:avLst/>
          </a:prstGeom>
        </p:spPr>
        <p:txBody>
          <a:bodyPr wrap="square">
            <a:spAutoFit/>
          </a:bodyPr>
          <a:lstStyle/>
          <a:p>
            <a:r>
              <a:rPr lang="ja-JP" altLang="en-US" sz="4000" dirty="0"/>
              <a:t>蠅と哲学</a:t>
            </a:r>
            <a:endParaRPr lang="en-US" altLang="ja-JP" sz="4000" dirty="0"/>
          </a:p>
        </p:txBody>
      </p:sp>
    </p:spTree>
    <p:extLst>
      <p:ext uri="{BB962C8B-B14F-4D97-AF65-F5344CB8AC3E}">
        <p14:creationId xmlns:p14="http://schemas.microsoft.com/office/powerpoint/2010/main" val="838084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grpSp>
        <p:nvGrpSpPr>
          <p:cNvPr id="41" name="Group 40">
            <a:extLst>
              <a:ext uri="{FF2B5EF4-FFF2-40B4-BE49-F238E27FC236}">
                <a16:creationId xmlns:a16="http://schemas.microsoft.com/office/drawing/2014/main" id="{96FDADD5-8BAC-4AD8-B47B-F1FD0E36C08D}"/>
              </a:ext>
            </a:extLst>
          </p:cNvPr>
          <p:cNvGrpSpPr/>
          <p:nvPr/>
        </p:nvGrpSpPr>
        <p:grpSpPr>
          <a:xfrm>
            <a:off x="4315195" y="5372722"/>
            <a:ext cx="544330" cy="540398"/>
            <a:chOff x="1439915" y="1986456"/>
            <a:chExt cx="2911368" cy="2890344"/>
          </a:xfrm>
        </p:grpSpPr>
        <p:cxnSp>
          <p:nvCxnSpPr>
            <p:cNvPr id="38" name="Straight Connector 37">
              <a:extLst>
                <a:ext uri="{FF2B5EF4-FFF2-40B4-BE49-F238E27FC236}">
                  <a16:creationId xmlns:a16="http://schemas.microsoft.com/office/drawing/2014/main" id="{5AA91B93-BDFC-4260-B555-B83F2AEC6E26}"/>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60610-7D98-4D18-8016-F088207CCE66}"/>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F74A27-E59F-40A4-AE9A-F89C67C3F165}"/>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
              <a:extLst>
                <a:ext uri="{FF2B5EF4-FFF2-40B4-BE49-F238E27FC236}">
                  <a16:creationId xmlns:a16="http://schemas.microsoft.com/office/drawing/2014/main" id="{A8438A89-1383-4B70-9EDB-84C675479AC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C06E3BDC-C2D5-4935-9E19-FBA6A467A88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A9276EB8-3F4A-4D1D-9F68-41A54BFA626B}"/>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reeform: Shape 13">
              <a:extLst>
                <a:ext uri="{FF2B5EF4-FFF2-40B4-BE49-F238E27FC236}">
                  <a16:creationId xmlns:a16="http://schemas.microsoft.com/office/drawing/2014/main" id="{3C5A74F1-CF26-471C-9D99-761DE308ECA2}"/>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Group 31">
              <a:extLst>
                <a:ext uri="{FF2B5EF4-FFF2-40B4-BE49-F238E27FC236}">
                  <a16:creationId xmlns:a16="http://schemas.microsoft.com/office/drawing/2014/main" id="{22EEAC07-D5C3-46D3-AB24-BF7F7A0D700F}"/>
                </a:ext>
              </a:extLst>
            </p:cNvPr>
            <p:cNvGrpSpPr/>
            <p:nvPr/>
          </p:nvGrpSpPr>
          <p:grpSpPr>
            <a:xfrm>
              <a:off x="3174125" y="2112579"/>
              <a:ext cx="1177158" cy="2753711"/>
              <a:chOff x="3174125" y="2112579"/>
              <a:chExt cx="1177158" cy="2753711"/>
            </a:xfrm>
          </p:grpSpPr>
          <p:sp>
            <p:nvSpPr>
              <p:cNvPr id="11" name="Freeform: Shape 10">
                <a:extLst>
                  <a:ext uri="{FF2B5EF4-FFF2-40B4-BE49-F238E27FC236}">
                    <a16:creationId xmlns:a16="http://schemas.microsoft.com/office/drawing/2014/main" id="{18F488C7-443E-4DAC-A912-1307ED7CA3D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78C8CB71-462D-4355-A880-D9319F66D8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reeform: Shape 14">
                <a:extLst>
                  <a:ext uri="{FF2B5EF4-FFF2-40B4-BE49-F238E27FC236}">
                    <a16:creationId xmlns:a16="http://schemas.microsoft.com/office/drawing/2014/main" id="{3672D45E-53CE-4002-95E6-2EDE0B8BDED0}"/>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Oval 29">
              <a:extLst>
                <a:ext uri="{FF2B5EF4-FFF2-40B4-BE49-F238E27FC236}">
                  <a16:creationId xmlns:a16="http://schemas.microsoft.com/office/drawing/2014/main" id="{FEE196E0-377A-4C26-B396-14572BB9928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val 30">
              <a:extLst>
                <a:ext uri="{FF2B5EF4-FFF2-40B4-BE49-F238E27FC236}">
                  <a16:creationId xmlns:a16="http://schemas.microsoft.com/office/drawing/2014/main" id="{F417D4C8-0C04-4F52-AEC7-11504466FD32}"/>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10AB2A1E-3944-40D0-B9AA-AED95E8CE595}"/>
                </a:ext>
              </a:extLst>
            </p:cNvPr>
            <p:cNvGrpSpPr/>
            <p:nvPr/>
          </p:nvGrpSpPr>
          <p:grpSpPr>
            <a:xfrm flipH="1">
              <a:off x="1439915" y="2191407"/>
              <a:ext cx="1455683" cy="2648609"/>
              <a:chOff x="3344112" y="2112579"/>
              <a:chExt cx="1177158" cy="2648609"/>
            </a:xfrm>
          </p:grpSpPr>
          <p:sp>
            <p:nvSpPr>
              <p:cNvPr id="34" name="Freeform: Shape 33">
                <a:extLst>
                  <a:ext uri="{FF2B5EF4-FFF2-40B4-BE49-F238E27FC236}">
                    <a16:creationId xmlns:a16="http://schemas.microsoft.com/office/drawing/2014/main" id="{3CA0C101-90CA-45E8-B069-04D68234F09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Freeform: Shape 34">
                <a:extLst>
                  <a:ext uri="{FF2B5EF4-FFF2-40B4-BE49-F238E27FC236}">
                    <a16:creationId xmlns:a16="http://schemas.microsoft.com/office/drawing/2014/main" id="{2F801DB6-C7B0-46A4-8A07-B82AE0552061}"/>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Freeform: Shape 35">
                <a:extLst>
                  <a:ext uri="{FF2B5EF4-FFF2-40B4-BE49-F238E27FC236}">
                    <a16:creationId xmlns:a16="http://schemas.microsoft.com/office/drawing/2014/main" id="{4EEE1664-9F8D-47B0-815B-A700912C7E3E}"/>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Chord 26">
              <a:extLst>
                <a:ext uri="{FF2B5EF4-FFF2-40B4-BE49-F238E27FC236}">
                  <a16:creationId xmlns:a16="http://schemas.microsoft.com/office/drawing/2014/main" id="{FE0706AC-0333-4D8B-8487-935BFCDE5DAB}"/>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Chord 27">
              <a:extLst>
                <a:ext uri="{FF2B5EF4-FFF2-40B4-BE49-F238E27FC236}">
                  <a16:creationId xmlns:a16="http://schemas.microsoft.com/office/drawing/2014/main" id="{80CFEFCB-5DCC-4059-ACE5-0FDAD7495EA8}"/>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49520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grpSp>
        <p:nvGrpSpPr>
          <p:cNvPr id="41" name="Group 40">
            <a:extLst>
              <a:ext uri="{FF2B5EF4-FFF2-40B4-BE49-F238E27FC236}">
                <a16:creationId xmlns:a16="http://schemas.microsoft.com/office/drawing/2014/main" id="{96FDADD5-8BAC-4AD8-B47B-F1FD0E36C08D}"/>
              </a:ext>
            </a:extLst>
          </p:cNvPr>
          <p:cNvGrpSpPr/>
          <p:nvPr/>
        </p:nvGrpSpPr>
        <p:grpSpPr>
          <a:xfrm>
            <a:off x="4315195" y="5372722"/>
            <a:ext cx="544330" cy="540398"/>
            <a:chOff x="1439915" y="1986456"/>
            <a:chExt cx="2911368" cy="2890344"/>
          </a:xfrm>
        </p:grpSpPr>
        <p:cxnSp>
          <p:nvCxnSpPr>
            <p:cNvPr id="38" name="Straight Connector 37">
              <a:extLst>
                <a:ext uri="{FF2B5EF4-FFF2-40B4-BE49-F238E27FC236}">
                  <a16:creationId xmlns:a16="http://schemas.microsoft.com/office/drawing/2014/main" id="{5AA91B93-BDFC-4260-B555-B83F2AEC6E26}"/>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60610-7D98-4D18-8016-F088207CCE66}"/>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F74A27-E59F-40A4-AE9A-F89C67C3F165}"/>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
              <a:extLst>
                <a:ext uri="{FF2B5EF4-FFF2-40B4-BE49-F238E27FC236}">
                  <a16:creationId xmlns:a16="http://schemas.microsoft.com/office/drawing/2014/main" id="{A8438A89-1383-4B70-9EDB-84C675479AC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C06E3BDC-C2D5-4935-9E19-FBA6A467A88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A9276EB8-3F4A-4D1D-9F68-41A54BFA626B}"/>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reeform: Shape 13">
              <a:extLst>
                <a:ext uri="{FF2B5EF4-FFF2-40B4-BE49-F238E27FC236}">
                  <a16:creationId xmlns:a16="http://schemas.microsoft.com/office/drawing/2014/main" id="{3C5A74F1-CF26-471C-9D99-761DE308ECA2}"/>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Group 31">
              <a:extLst>
                <a:ext uri="{FF2B5EF4-FFF2-40B4-BE49-F238E27FC236}">
                  <a16:creationId xmlns:a16="http://schemas.microsoft.com/office/drawing/2014/main" id="{22EEAC07-D5C3-46D3-AB24-BF7F7A0D700F}"/>
                </a:ext>
              </a:extLst>
            </p:cNvPr>
            <p:cNvGrpSpPr/>
            <p:nvPr/>
          </p:nvGrpSpPr>
          <p:grpSpPr>
            <a:xfrm>
              <a:off x="3174125" y="2112579"/>
              <a:ext cx="1177158" cy="2753711"/>
              <a:chOff x="3174125" y="2112579"/>
              <a:chExt cx="1177158" cy="2753711"/>
            </a:xfrm>
          </p:grpSpPr>
          <p:sp>
            <p:nvSpPr>
              <p:cNvPr id="11" name="Freeform: Shape 10">
                <a:extLst>
                  <a:ext uri="{FF2B5EF4-FFF2-40B4-BE49-F238E27FC236}">
                    <a16:creationId xmlns:a16="http://schemas.microsoft.com/office/drawing/2014/main" id="{18F488C7-443E-4DAC-A912-1307ED7CA3D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78C8CB71-462D-4355-A880-D9319F66D8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reeform: Shape 14">
                <a:extLst>
                  <a:ext uri="{FF2B5EF4-FFF2-40B4-BE49-F238E27FC236}">
                    <a16:creationId xmlns:a16="http://schemas.microsoft.com/office/drawing/2014/main" id="{3672D45E-53CE-4002-95E6-2EDE0B8BDED0}"/>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Oval 29">
              <a:extLst>
                <a:ext uri="{FF2B5EF4-FFF2-40B4-BE49-F238E27FC236}">
                  <a16:creationId xmlns:a16="http://schemas.microsoft.com/office/drawing/2014/main" id="{FEE196E0-377A-4C26-B396-14572BB9928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val 30">
              <a:extLst>
                <a:ext uri="{FF2B5EF4-FFF2-40B4-BE49-F238E27FC236}">
                  <a16:creationId xmlns:a16="http://schemas.microsoft.com/office/drawing/2014/main" id="{F417D4C8-0C04-4F52-AEC7-11504466FD32}"/>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10AB2A1E-3944-40D0-B9AA-AED95E8CE595}"/>
                </a:ext>
              </a:extLst>
            </p:cNvPr>
            <p:cNvGrpSpPr/>
            <p:nvPr/>
          </p:nvGrpSpPr>
          <p:grpSpPr>
            <a:xfrm flipH="1">
              <a:off x="1439915" y="2191407"/>
              <a:ext cx="1455683" cy="2648609"/>
              <a:chOff x="3344112" y="2112579"/>
              <a:chExt cx="1177158" cy="2648609"/>
            </a:xfrm>
          </p:grpSpPr>
          <p:sp>
            <p:nvSpPr>
              <p:cNvPr id="34" name="Freeform: Shape 33">
                <a:extLst>
                  <a:ext uri="{FF2B5EF4-FFF2-40B4-BE49-F238E27FC236}">
                    <a16:creationId xmlns:a16="http://schemas.microsoft.com/office/drawing/2014/main" id="{3CA0C101-90CA-45E8-B069-04D68234F09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Freeform: Shape 34">
                <a:extLst>
                  <a:ext uri="{FF2B5EF4-FFF2-40B4-BE49-F238E27FC236}">
                    <a16:creationId xmlns:a16="http://schemas.microsoft.com/office/drawing/2014/main" id="{2F801DB6-C7B0-46A4-8A07-B82AE0552061}"/>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Freeform: Shape 35">
                <a:extLst>
                  <a:ext uri="{FF2B5EF4-FFF2-40B4-BE49-F238E27FC236}">
                    <a16:creationId xmlns:a16="http://schemas.microsoft.com/office/drawing/2014/main" id="{4EEE1664-9F8D-47B0-815B-A700912C7E3E}"/>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Chord 26">
              <a:extLst>
                <a:ext uri="{FF2B5EF4-FFF2-40B4-BE49-F238E27FC236}">
                  <a16:creationId xmlns:a16="http://schemas.microsoft.com/office/drawing/2014/main" id="{FE0706AC-0333-4D8B-8487-935BFCDE5DAB}"/>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Chord 27">
              <a:extLst>
                <a:ext uri="{FF2B5EF4-FFF2-40B4-BE49-F238E27FC236}">
                  <a16:creationId xmlns:a16="http://schemas.microsoft.com/office/drawing/2014/main" id="{80CFEFCB-5DCC-4059-ACE5-0FDAD7495EA8}"/>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3" name="Straight Arrow Connector 42">
            <a:extLst>
              <a:ext uri="{FF2B5EF4-FFF2-40B4-BE49-F238E27FC236}">
                <a16:creationId xmlns:a16="http://schemas.microsoft.com/office/drawing/2014/main" id="{3EBC757C-270C-46F5-946E-004B10A495A4}"/>
              </a:ext>
            </a:extLst>
          </p:cNvPr>
          <p:cNvCxnSpPr>
            <a:cxnSpLocks/>
          </p:cNvCxnSpPr>
          <p:nvPr/>
        </p:nvCxnSpPr>
        <p:spPr>
          <a:xfrm flipV="1">
            <a:off x="4612640" y="4124960"/>
            <a:ext cx="0" cy="1107440"/>
          </a:xfrm>
          <a:prstGeom prst="straightConnector1">
            <a:avLst/>
          </a:prstGeom>
          <a:ln>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9A740E5-BF9C-4C47-8FE8-7D4202C8F0D2}"/>
              </a:ext>
            </a:extLst>
          </p:cNvPr>
          <p:cNvCxnSpPr>
            <a:cxnSpLocks/>
          </p:cNvCxnSpPr>
          <p:nvPr/>
        </p:nvCxnSpPr>
        <p:spPr>
          <a:xfrm flipV="1">
            <a:off x="4815840" y="4429760"/>
            <a:ext cx="457200" cy="833120"/>
          </a:xfrm>
          <a:prstGeom prst="straightConnector1">
            <a:avLst/>
          </a:prstGeom>
          <a:ln>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CDC066C-69F6-42B5-973D-AB112ABA8473}"/>
              </a:ext>
            </a:extLst>
          </p:cNvPr>
          <p:cNvCxnSpPr>
            <a:cxnSpLocks/>
          </p:cNvCxnSpPr>
          <p:nvPr/>
        </p:nvCxnSpPr>
        <p:spPr>
          <a:xfrm flipH="1" flipV="1">
            <a:off x="3952240" y="4399280"/>
            <a:ext cx="477520" cy="894080"/>
          </a:xfrm>
          <a:prstGeom prst="straightConnector1">
            <a:avLst/>
          </a:prstGeom>
          <a:ln>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A4145B8-C1CB-4B91-93C6-A90AA48ED344}"/>
              </a:ext>
            </a:extLst>
          </p:cNvPr>
          <p:cNvSpPr txBox="1"/>
          <p:nvPr/>
        </p:nvSpPr>
        <p:spPr>
          <a:xfrm>
            <a:off x="3576320" y="4124960"/>
            <a:ext cx="312906" cy="369332"/>
          </a:xfrm>
          <a:prstGeom prst="rect">
            <a:avLst/>
          </a:prstGeom>
          <a:noFill/>
        </p:spPr>
        <p:txBody>
          <a:bodyPr wrap="none" rtlCol="0">
            <a:spAutoFit/>
          </a:bodyPr>
          <a:lstStyle/>
          <a:p>
            <a:r>
              <a:rPr kumimoji="1" lang="en-US" altLang="ja-JP" dirty="0"/>
              <a:t>?</a:t>
            </a:r>
            <a:endParaRPr kumimoji="1" lang="ja-JP" altLang="en-US" dirty="0"/>
          </a:p>
        </p:txBody>
      </p:sp>
      <p:sp>
        <p:nvSpPr>
          <p:cNvPr id="53" name="TextBox 52">
            <a:extLst>
              <a:ext uri="{FF2B5EF4-FFF2-40B4-BE49-F238E27FC236}">
                <a16:creationId xmlns:a16="http://schemas.microsoft.com/office/drawing/2014/main" id="{D50EF859-51EF-4CC6-B13A-E588E54E757B}"/>
              </a:ext>
            </a:extLst>
          </p:cNvPr>
          <p:cNvSpPr txBox="1"/>
          <p:nvPr/>
        </p:nvSpPr>
        <p:spPr>
          <a:xfrm>
            <a:off x="4460240" y="3708400"/>
            <a:ext cx="312906" cy="369332"/>
          </a:xfrm>
          <a:prstGeom prst="rect">
            <a:avLst/>
          </a:prstGeom>
          <a:noFill/>
        </p:spPr>
        <p:txBody>
          <a:bodyPr wrap="none" rtlCol="0">
            <a:spAutoFit/>
          </a:bodyPr>
          <a:lstStyle/>
          <a:p>
            <a:r>
              <a:rPr kumimoji="1" lang="en-US" altLang="ja-JP" dirty="0"/>
              <a:t>?</a:t>
            </a:r>
            <a:endParaRPr kumimoji="1" lang="ja-JP" altLang="en-US" dirty="0"/>
          </a:p>
        </p:txBody>
      </p:sp>
      <p:sp>
        <p:nvSpPr>
          <p:cNvPr id="54" name="TextBox 53">
            <a:extLst>
              <a:ext uri="{FF2B5EF4-FFF2-40B4-BE49-F238E27FC236}">
                <a16:creationId xmlns:a16="http://schemas.microsoft.com/office/drawing/2014/main" id="{DD8D5A32-8500-4744-ABC9-DEC23419836C}"/>
              </a:ext>
            </a:extLst>
          </p:cNvPr>
          <p:cNvSpPr txBox="1"/>
          <p:nvPr/>
        </p:nvSpPr>
        <p:spPr>
          <a:xfrm>
            <a:off x="5262880" y="4104640"/>
            <a:ext cx="312906" cy="369332"/>
          </a:xfrm>
          <a:prstGeom prst="rect">
            <a:avLst/>
          </a:prstGeom>
          <a:noFill/>
        </p:spPr>
        <p:txBody>
          <a:bodyPr wrap="none" rtlCol="0">
            <a:spAutoFit/>
          </a:bodyPr>
          <a:lstStyle/>
          <a:p>
            <a:r>
              <a:rPr kumimoji="1" lang="en-US" altLang="ja-JP" dirty="0"/>
              <a:t>?</a:t>
            </a:r>
            <a:endParaRPr kumimoji="1" lang="ja-JP" altLang="en-US" dirty="0"/>
          </a:p>
        </p:txBody>
      </p:sp>
    </p:spTree>
    <p:extLst>
      <p:ext uri="{BB962C8B-B14F-4D97-AF65-F5344CB8AC3E}">
        <p14:creationId xmlns:p14="http://schemas.microsoft.com/office/powerpoint/2010/main" val="4229012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grpSp>
        <p:nvGrpSpPr>
          <p:cNvPr id="41" name="Group 40">
            <a:extLst>
              <a:ext uri="{FF2B5EF4-FFF2-40B4-BE49-F238E27FC236}">
                <a16:creationId xmlns:a16="http://schemas.microsoft.com/office/drawing/2014/main" id="{96FDADD5-8BAC-4AD8-B47B-F1FD0E36C08D}"/>
              </a:ext>
            </a:extLst>
          </p:cNvPr>
          <p:cNvGrpSpPr/>
          <p:nvPr/>
        </p:nvGrpSpPr>
        <p:grpSpPr>
          <a:xfrm>
            <a:off x="4315195" y="5372722"/>
            <a:ext cx="544330" cy="540398"/>
            <a:chOff x="1439915" y="1986456"/>
            <a:chExt cx="2911368" cy="2890344"/>
          </a:xfrm>
        </p:grpSpPr>
        <p:cxnSp>
          <p:nvCxnSpPr>
            <p:cNvPr id="38" name="Straight Connector 37">
              <a:extLst>
                <a:ext uri="{FF2B5EF4-FFF2-40B4-BE49-F238E27FC236}">
                  <a16:creationId xmlns:a16="http://schemas.microsoft.com/office/drawing/2014/main" id="{5AA91B93-BDFC-4260-B555-B83F2AEC6E26}"/>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60610-7D98-4D18-8016-F088207CCE66}"/>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F74A27-E59F-40A4-AE9A-F89C67C3F165}"/>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
              <a:extLst>
                <a:ext uri="{FF2B5EF4-FFF2-40B4-BE49-F238E27FC236}">
                  <a16:creationId xmlns:a16="http://schemas.microsoft.com/office/drawing/2014/main" id="{A8438A89-1383-4B70-9EDB-84C675479AC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C06E3BDC-C2D5-4935-9E19-FBA6A467A88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A9276EB8-3F4A-4D1D-9F68-41A54BFA626B}"/>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reeform: Shape 13">
              <a:extLst>
                <a:ext uri="{FF2B5EF4-FFF2-40B4-BE49-F238E27FC236}">
                  <a16:creationId xmlns:a16="http://schemas.microsoft.com/office/drawing/2014/main" id="{3C5A74F1-CF26-471C-9D99-761DE308ECA2}"/>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Group 31">
              <a:extLst>
                <a:ext uri="{FF2B5EF4-FFF2-40B4-BE49-F238E27FC236}">
                  <a16:creationId xmlns:a16="http://schemas.microsoft.com/office/drawing/2014/main" id="{22EEAC07-D5C3-46D3-AB24-BF7F7A0D700F}"/>
                </a:ext>
              </a:extLst>
            </p:cNvPr>
            <p:cNvGrpSpPr/>
            <p:nvPr/>
          </p:nvGrpSpPr>
          <p:grpSpPr>
            <a:xfrm>
              <a:off x="3174125" y="2112579"/>
              <a:ext cx="1177158" cy="2753711"/>
              <a:chOff x="3174125" y="2112579"/>
              <a:chExt cx="1177158" cy="2753711"/>
            </a:xfrm>
          </p:grpSpPr>
          <p:sp>
            <p:nvSpPr>
              <p:cNvPr id="11" name="Freeform: Shape 10">
                <a:extLst>
                  <a:ext uri="{FF2B5EF4-FFF2-40B4-BE49-F238E27FC236}">
                    <a16:creationId xmlns:a16="http://schemas.microsoft.com/office/drawing/2014/main" id="{18F488C7-443E-4DAC-A912-1307ED7CA3D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78C8CB71-462D-4355-A880-D9319F66D8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reeform: Shape 14">
                <a:extLst>
                  <a:ext uri="{FF2B5EF4-FFF2-40B4-BE49-F238E27FC236}">
                    <a16:creationId xmlns:a16="http://schemas.microsoft.com/office/drawing/2014/main" id="{3672D45E-53CE-4002-95E6-2EDE0B8BDED0}"/>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Oval 29">
              <a:extLst>
                <a:ext uri="{FF2B5EF4-FFF2-40B4-BE49-F238E27FC236}">
                  <a16:creationId xmlns:a16="http://schemas.microsoft.com/office/drawing/2014/main" id="{FEE196E0-377A-4C26-B396-14572BB9928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val 30">
              <a:extLst>
                <a:ext uri="{FF2B5EF4-FFF2-40B4-BE49-F238E27FC236}">
                  <a16:creationId xmlns:a16="http://schemas.microsoft.com/office/drawing/2014/main" id="{F417D4C8-0C04-4F52-AEC7-11504466FD32}"/>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10AB2A1E-3944-40D0-B9AA-AED95E8CE595}"/>
                </a:ext>
              </a:extLst>
            </p:cNvPr>
            <p:cNvGrpSpPr/>
            <p:nvPr/>
          </p:nvGrpSpPr>
          <p:grpSpPr>
            <a:xfrm flipH="1">
              <a:off x="1439915" y="2191407"/>
              <a:ext cx="1455683" cy="2648609"/>
              <a:chOff x="3344112" y="2112579"/>
              <a:chExt cx="1177158" cy="2648609"/>
            </a:xfrm>
          </p:grpSpPr>
          <p:sp>
            <p:nvSpPr>
              <p:cNvPr id="34" name="Freeform: Shape 33">
                <a:extLst>
                  <a:ext uri="{FF2B5EF4-FFF2-40B4-BE49-F238E27FC236}">
                    <a16:creationId xmlns:a16="http://schemas.microsoft.com/office/drawing/2014/main" id="{3CA0C101-90CA-45E8-B069-04D68234F09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Freeform: Shape 34">
                <a:extLst>
                  <a:ext uri="{FF2B5EF4-FFF2-40B4-BE49-F238E27FC236}">
                    <a16:creationId xmlns:a16="http://schemas.microsoft.com/office/drawing/2014/main" id="{2F801DB6-C7B0-46A4-8A07-B82AE0552061}"/>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Freeform: Shape 35">
                <a:extLst>
                  <a:ext uri="{FF2B5EF4-FFF2-40B4-BE49-F238E27FC236}">
                    <a16:creationId xmlns:a16="http://schemas.microsoft.com/office/drawing/2014/main" id="{4EEE1664-9F8D-47B0-815B-A700912C7E3E}"/>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Chord 26">
              <a:extLst>
                <a:ext uri="{FF2B5EF4-FFF2-40B4-BE49-F238E27FC236}">
                  <a16:creationId xmlns:a16="http://schemas.microsoft.com/office/drawing/2014/main" id="{FE0706AC-0333-4D8B-8487-935BFCDE5DAB}"/>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Chord 27">
              <a:extLst>
                <a:ext uri="{FF2B5EF4-FFF2-40B4-BE49-F238E27FC236}">
                  <a16:creationId xmlns:a16="http://schemas.microsoft.com/office/drawing/2014/main" id="{80CFEFCB-5DCC-4059-ACE5-0FDAD7495EA8}"/>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Freeform: Shape 3">
            <a:extLst>
              <a:ext uri="{FF2B5EF4-FFF2-40B4-BE49-F238E27FC236}">
                <a16:creationId xmlns:a16="http://schemas.microsoft.com/office/drawing/2014/main" id="{23DD9B9E-E3FB-41F9-9771-F6A8A0AC089C}"/>
              </a:ext>
            </a:extLst>
          </p:cNvPr>
          <p:cNvSpPr/>
          <p:nvPr/>
        </p:nvSpPr>
        <p:spPr>
          <a:xfrm>
            <a:off x="1016000" y="1320800"/>
            <a:ext cx="3637280" cy="3972560"/>
          </a:xfrm>
          <a:custGeom>
            <a:avLst/>
            <a:gdLst>
              <a:gd name="connsiteX0" fmla="*/ 3576320 w 3637280"/>
              <a:gd name="connsiteY0" fmla="*/ 3972560 h 3972560"/>
              <a:gd name="connsiteX1" fmla="*/ 3637280 w 3637280"/>
              <a:gd name="connsiteY1" fmla="*/ 3190240 h 3972560"/>
              <a:gd name="connsiteX2" fmla="*/ 1788160 w 3637280"/>
              <a:gd name="connsiteY2" fmla="*/ 2204720 h 3972560"/>
              <a:gd name="connsiteX3" fmla="*/ 1950720 w 3637280"/>
              <a:gd name="connsiteY3" fmla="*/ 1422400 h 3972560"/>
              <a:gd name="connsiteX4" fmla="*/ 2600960 w 3637280"/>
              <a:gd name="connsiteY4" fmla="*/ 1026160 h 3972560"/>
              <a:gd name="connsiteX5" fmla="*/ 2346960 w 3637280"/>
              <a:gd name="connsiteY5" fmla="*/ 843280 h 3972560"/>
              <a:gd name="connsiteX6" fmla="*/ 2123440 w 3637280"/>
              <a:gd name="connsiteY6" fmla="*/ 0 h 3972560"/>
              <a:gd name="connsiteX7" fmla="*/ 426720 w 3637280"/>
              <a:gd name="connsiteY7" fmla="*/ 40640 h 3972560"/>
              <a:gd name="connsiteX8" fmla="*/ 436880 w 3637280"/>
              <a:gd name="connsiteY8" fmla="*/ 40640 h 3972560"/>
              <a:gd name="connsiteX9" fmla="*/ 0 w 3637280"/>
              <a:gd name="connsiteY9" fmla="*/ 304800 h 39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7280" h="3972560">
                <a:moveTo>
                  <a:pt x="3576320" y="3972560"/>
                </a:moveTo>
                <a:lnTo>
                  <a:pt x="3637280" y="3190240"/>
                </a:lnTo>
                <a:lnTo>
                  <a:pt x="1788160" y="2204720"/>
                </a:lnTo>
                <a:lnTo>
                  <a:pt x="1950720" y="1422400"/>
                </a:lnTo>
                <a:lnTo>
                  <a:pt x="2600960" y="1026160"/>
                </a:lnTo>
                <a:lnTo>
                  <a:pt x="2346960" y="843280"/>
                </a:lnTo>
                <a:lnTo>
                  <a:pt x="2123440" y="0"/>
                </a:lnTo>
                <a:lnTo>
                  <a:pt x="426720" y="40640"/>
                </a:lnTo>
                <a:lnTo>
                  <a:pt x="436880" y="40640"/>
                </a:lnTo>
                <a:lnTo>
                  <a:pt x="0" y="304800"/>
                </a:lnTo>
              </a:path>
            </a:pathLst>
          </a:custGeom>
          <a:noFill/>
          <a:ln w="3175">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1498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grpSp>
        <p:nvGrpSpPr>
          <p:cNvPr id="41" name="Group 40">
            <a:extLst>
              <a:ext uri="{FF2B5EF4-FFF2-40B4-BE49-F238E27FC236}">
                <a16:creationId xmlns:a16="http://schemas.microsoft.com/office/drawing/2014/main" id="{96FDADD5-8BAC-4AD8-B47B-F1FD0E36C08D}"/>
              </a:ext>
            </a:extLst>
          </p:cNvPr>
          <p:cNvGrpSpPr/>
          <p:nvPr/>
        </p:nvGrpSpPr>
        <p:grpSpPr>
          <a:xfrm>
            <a:off x="4315195" y="5372722"/>
            <a:ext cx="544330" cy="540398"/>
            <a:chOff x="1439915" y="1986456"/>
            <a:chExt cx="2911368" cy="2890344"/>
          </a:xfrm>
        </p:grpSpPr>
        <p:cxnSp>
          <p:nvCxnSpPr>
            <p:cNvPr id="38" name="Straight Connector 37">
              <a:extLst>
                <a:ext uri="{FF2B5EF4-FFF2-40B4-BE49-F238E27FC236}">
                  <a16:creationId xmlns:a16="http://schemas.microsoft.com/office/drawing/2014/main" id="{5AA91B93-BDFC-4260-B555-B83F2AEC6E26}"/>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60610-7D98-4D18-8016-F088207CCE66}"/>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F74A27-E59F-40A4-AE9A-F89C67C3F165}"/>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
              <a:extLst>
                <a:ext uri="{FF2B5EF4-FFF2-40B4-BE49-F238E27FC236}">
                  <a16:creationId xmlns:a16="http://schemas.microsoft.com/office/drawing/2014/main" id="{A8438A89-1383-4B70-9EDB-84C675479AC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C06E3BDC-C2D5-4935-9E19-FBA6A467A88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A9276EB8-3F4A-4D1D-9F68-41A54BFA626B}"/>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reeform: Shape 13">
              <a:extLst>
                <a:ext uri="{FF2B5EF4-FFF2-40B4-BE49-F238E27FC236}">
                  <a16:creationId xmlns:a16="http://schemas.microsoft.com/office/drawing/2014/main" id="{3C5A74F1-CF26-471C-9D99-761DE308ECA2}"/>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Group 31">
              <a:extLst>
                <a:ext uri="{FF2B5EF4-FFF2-40B4-BE49-F238E27FC236}">
                  <a16:creationId xmlns:a16="http://schemas.microsoft.com/office/drawing/2014/main" id="{22EEAC07-D5C3-46D3-AB24-BF7F7A0D700F}"/>
                </a:ext>
              </a:extLst>
            </p:cNvPr>
            <p:cNvGrpSpPr/>
            <p:nvPr/>
          </p:nvGrpSpPr>
          <p:grpSpPr>
            <a:xfrm>
              <a:off x="3174125" y="2112579"/>
              <a:ext cx="1177158" cy="2753711"/>
              <a:chOff x="3174125" y="2112579"/>
              <a:chExt cx="1177158" cy="2753711"/>
            </a:xfrm>
          </p:grpSpPr>
          <p:sp>
            <p:nvSpPr>
              <p:cNvPr id="11" name="Freeform: Shape 10">
                <a:extLst>
                  <a:ext uri="{FF2B5EF4-FFF2-40B4-BE49-F238E27FC236}">
                    <a16:creationId xmlns:a16="http://schemas.microsoft.com/office/drawing/2014/main" id="{18F488C7-443E-4DAC-A912-1307ED7CA3D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78C8CB71-462D-4355-A880-D9319F66D8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reeform: Shape 14">
                <a:extLst>
                  <a:ext uri="{FF2B5EF4-FFF2-40B4-BE49-F238E27FC236}">
                    <a16:creationId xmlns:a16="http://schemas.microsoft.com/office/drawing/2014/main" id="{3672D45E-53CE-4002-95E6-2EDE0B8BDED0}"/>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Oval 29">
              <a:extLst>
                <a:ext uri="{FF2B5EF4-FFF2-40B4-BE49-F238E27FC236}">
                  <a16:creationId xmlns:a16="http://schemas.microsoft.com/office/drawing/2014/main" id="{FEE196E0-377A-4C26-B396-14572BB9928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val 30">
              <a:extLst>
                <a:ext uri="{FF2B5EF4-FFF2-40B4-BE49-F238E27FC236}">
                  <a16:creationId xmlns:a16="http://schemas.microsoft.com/office/drawing/2014/main" id="{F417D4C8-0C04-4F52-AEC7-11504466FD32}"/>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10AB2A1E-3944-40D0-B9AA-AED95E8CE595}"/>
                </a:ext>
              </a:extLst>
            </p:cNvPr>
            <p:cNvGrpSpPr/>
            <p:nvPr/>
          </p:nvGrpSpPr>
          <p:grpSpPr>
            <a:xfrm flipH="1">
              <a:off x="1439915" y="2191407"/>
              <a:ext cx="1455683" cy="2648609"/>
              <a:chOff x="3344112" y="2112579"/>
              <a:chExt cx="1177158" cy="2648609"/>
            </a:xfrm>
          </p:grpSpPr>
          <p:sp>
            <p:nvSpPr>
              <p:cNvPr id="34" name="Freeform: Shape 33">
                <a:extLst>
                  <a:ext uri="{FF2B5EF4-FFF2-40B4-BE49-F238E27FC236}">
                    <a16:creationId xmlns:a16="http://schemas.microsoft.com/office/drawing/2014/main" id="{3CA0C101-90CA-45E8-B069-04D68234F09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Freeform: Shape 34">
                <a:extLst>
                  <a:ext uri="{FF2B5EF4-FFF2-40B4-BE49-F238E27FC236}">
                    <a16:creationId xmlns:a16="http://schemas.microsoft.com/office/drawing/2014/main" id="{2F801DB6-C7B0-46A4-8A07-B82AE0552061}"/>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Freeform: Shape 35">
                <a:extLst>
                  <a:ext uri="{FF2B5EF4-FFF2-40B4-BE49-F238E27FC236}">
                    <a16:creationId xmlns:a16="http://schemas.microsoft.com/office/drawing/2014/main" id="{4EEE1664-9F8D-47B0-815B-A700912C7E3E}"/>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Chord 26">
              <a:extLst>
                <a:ext uri="{FF2B5EF4-FFF2-40B4-BE49-F238E27FC236}">
                  <a16:creationId xmlns:a16="http://schemas.microsoft.com/office/drawing/2014/main" id="{FE0706AC-0333-4D8B-8487-935BFCDE5DAB}"/>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Chord 27">
              <a:extLst>
                <a:ext uri="{FF2B5EF4-FFF2-40B4-BE49-F238E27FC236}">
                  <a16:creationId xmlns:a16="http://schemas.microsoft.com/office/drawing/2014/main" id="{80CFEFCB-5DCC-4059-ACE5-0FDAD7495EA8}"/>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Freeform: Shape 4">
            <a:extLst>
              <a:ext uri="{FF2B5EF4-FFF2-40B4-BE49-F238E27FC236}">
                <a16:creationId xmlns:a16="http://schemas.microsoft.com/office/drawing/2014/main" id="{608B0F4D-2E1E-45B9-9105-C998B379A31D}"/>
              </a:ext>
            </a:extLst>
          </p:cNvPr>
          <p:cNvSpPr/>
          <p:nvPr/>
        </p:nvSpPr>
        <p:spPr>
          <a:xfrm>
            <a:off x="3515360" y="2194560"/>
            <a:ext cx="4104640" cy="3180080"/>
          </a:xfrm>
          <a:custGeom>
            <a:avLst/>
            <a:gdLst>
              <a:gd name="connsiteX0" fmla="*/ 1473200 w 5049520"/>
              <a:gd name="connsiteY0" fmla="*/ 3180080 h 3180080"/>
              <a:gd name="connsiteX1" fmla="*/ 2103120 w 5049520"/>
              <a:gd name="connsiteY1" fmla="*/ 2570480 h 3180080"/>
              <a:gd name="connsiteX2" fmla="*/ 1605280 w 5049520"/>
              <a:gd name="connsiteY2" fmla="*/ 1767840 h 3180080"/>
              <a:gd name="connsiteX3" fmla="*/ 0 w 5049520"/>
              <a:gd name="connsiteY3" fmla="*/ 1005840 h 3180080"/>
              <a:gd name="connsiteX4" fmla="*/ 30480 w 5049520"/>
              <a:gd name="connsiteY4" fmla="*/ 416560 h 3180080"/>
              <a:gd name="connsiteX5" fmla="*/ 1666240 w 5049520"/>
              <a:gd name="connsiteY5" fmla="*/ 182880 h 3180080"/>
              <a:gd name="connsiteX6" fmla="*/ 4836160 w 5049520"/>
              <a:gd name="connsiteY6" fmla="*/ 20320 h 3180080"/>
              <a:gd name="connsiteX7" fmla="*/ 4846320 w 5049520"/>
              <a:gd name="connsiteY7" fmla="*/ 20320 h 3180080"/>
              <a:gd name="connsiteX8" fmla="*/ 5049520 w 5049520"/>
              <a:gd name="connsiteY8"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520" h="3180080">
                <a:moveTo>
                  <a:pt x="1473200" y="3180080"/>
                </a:moveTo>
                <a:lnTo>
                  <a:pt x="2103120" y="2570480"/>
                </a:lnTo>
                <a:lnTo>
                  <a:pt x="1605280" y="1767840"/>
                </a:lnTo>
                <a:lnTo>
                  <a:pt x="0" y="1005840"/>
                </a:lnTo>
                <a:lnTo>
                  <a:pt x="30480" y="416560"/>
                </a:lnTo>
                <a:lnTo>
                  <a:pt x="1666240" y="182880"/>
                </a:lnTo>
                <a:lnTo>
                  <a:pt x="4836160" y="20320"/>
                </a:lnTo>
                <a:lnTo>
                  <a:pt x="4846320" y="20320"/>
                </a:lnTo>
                <a:lnTo>
                  <a:pt x="5049520" y="0"/>
                </a:lnTo>
              </a:path>
            </a:pathLst>
          </a:custGeom>
          <a:noFill/>
          <a:ln w="3175">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43">
            <a:extLst>
              <a:ext uri="{FF2B5EF4-FFF2-40B4-BE49-F238E27FC236}">
                <a16:creationId xmlns:a16="http://schemas.microsoft.com/office/drawing/2014/main" id="{B6D176BE-7E49-994A-4C19-1624B87E4B85}"/>
              </a:ext>
            </a:extLst>
          </p:cNvPr>
          <p:cNvSpPr/>
          <p:nvPr/>
        </p:nvSpPr>
        <p:spPr>
          <a:xfrm>
            <a:off x="1888171" y="6234528"/>
            <a:ext cx="5856090" cy="400110"/>
          </a:xfrm>
          <a:prstGeom prst="rect">
            <a:avLst/>
          </a:prstGeom>
        </p:spPr>
        <p:txBody>
          <a:bodyPr wrap="none">
            <a:spAutoFit/>
          </a:bodyPr>
          <a:lstStyle/>
          <a:p>
            <a:r>
              <a:rPr lang="ja-JP" altLang="en-US" sz="2000" dirty="0"/>
              <a:t>さて、では、こういう動きはどうやって現れるんでしょう</a:t>
            </a:r>
          </a:p>
        </p:txBody>
      </p:sp>
    </p:spTree>
    <p:extLst>
      <p:ext uri="{BB962C8B-B14F-4D97-AF65-F5344CB8AC3E}">
        <p14:creationId xmlns:p14="http://schemas.microsoft.com/office/powerpoint/2010/main" val="78209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grpSp>
        <p:nvGrpSpPr>
          <p:cNvPr id="41" name="Group 40">
            <a:extLst>
              <a:ext uri="{FF2B5EF4-FFF2-40B4-BE49-F238E27FC236}">
                <a16:creationId xmlns:a16="http://schemas.microsoft.com/office/drawing/2014/main" id="{96FDADD5-8BAC-4AD8-B47B-F1FD0E36C08D}"/>
              </a:ext>
            </a:extLst>
          </p:cNvPr>
          <p:cNvGrpSpPr/>
          <p:nvPr/>
        </p:nvGrpSpPr>
        <p:grpSpPr>
          <a:xfrm>
            <a:off x="4315195" y="5372722"/>
            <a:ext cx="544330" cy="540398"/>
            <a:chOff x="1439915" y="1986456"/>
            <a:chExt cx="2911368" cy="2890344"/>
          </a:xfrm>
        </p:grpSpPr>
        <p:cxnSp>
          <p:nvCxnSpPr>
            <p:cNvPr id="38" name="Straight Connector 37">
              <a:extLst>
                <a:ext uri="{FF2B5EF4-FFF2-40B4-BE49-F238E27FC236}">
                  <a16:creationId xmlns:a16="http://schemas.microsoft.com/office/drawing/2014/main" id="{5AA91B93-BDFC-4260-B555-B83F2AEC6E26}"/>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60610-7D98-4D18-8016-F088207CCE66}"/>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F74A27-E59F-40A4-AE9A-F89C67C3F165}"/>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
              <a:extLst>
                <a:ext uri="{FF2B5EF4-FFF2-40B4-BE49-F238E27FC236}">
                  <a16:creationId xmlns:a16="http://schemas.microsoft.com/office/drawing/2014/main" id="{A8438A89-1383-4B70-9EDB-84C675479AC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C06E3BDC-C2D5-4935-9E19-FBA6A467A88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A9276EB8-3F4A-4D1D-9F68-41A54BFA626B}"/>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reeform: Shape 13">
              <a:extLst>
                <a:ext uri="{FF2B5EF4-FFF2-40B4-BE49-F238E27FC236}">
                  <a16:creationId xmlns:a16="http://schemas.microsoft.com/office/drawing/2014/main" id="{3C5A74F1-CF26-471C-9D99-761DE308ECA2}"/>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Group 31">
              <a:extLst>
                <a:ext uri="{FF2B5EF4-FFF2-40B4-BE49-F238E27FC236}">
                  <a16:creationId xmlns:a16="http://schemas.microsoft.com/office/drawing/2014/main" id="{22EEAC07-D5C3-46D3-AB24-BF7F7A0D700F}"/>
                </a:ext>
              </a:extLst>
            </p:cNvPr>
            <p:cNvGrpSpPr/>
            <p:nvPr/>
          </p:nvGrpSpPr>
          <p:grpSpPr>
            <a:xfrm>
              <a:off x="3174125" y="2112579"/>
              <a:ext cx="1177158" cy="2753711"/>
              <a:chOff x="3174125" y="2112579"/>
              <a:chExt cx="1177158" cy="2753711"/>
            </a:xfrm>
          </p:grpSpPr>
          <p:sp>
            <p:nvSpPr>
              <p:cNvPr id="11" name="Freeform: Shape 10">
                <a:extLst>
                  <a:ext uri="{FF2B5EF4-FFF2-40B4-BE49-F238E27FC236}">
                    <a16:creationId xmlns:a16="http://schemas.microsoft.com/office/drawing/2014/main" id="{18F488C7-443E-4DAC-A912-1307ED7CA3D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78C8CB71-462D-4355-A880-D9319F66D8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reeform: Shape 14">
                <a:extLst>
                  <a:ext uri="{FF2B5EF4-FFF2-40B4-BE49-F238E27FC236}">
                    <a16:creationId xmlns:a16="http://schemas.microsoft.com/office/drawing/2014/main" id="{3672D45E-53CE-4002-95E6-2EDE0B8BDED0}"/>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Oval 29">
              <a:extLst>
                <a:ext uri="{FF2B5EF4-FFF2-40B4-BE49-F238E27FC236}">
                  <a16:creationId xmlns:a16="http://schemas.microsoft.com/office/drawing/2014/main" id="{FEE196E0-377A-4C26-B396-14572BB9928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val 30">
              <a:extLst>
                <a:ext uri="{FF2B5EF4-FFF2-40B4-BE49-F238E27FC236}">
                  <a16:creationId xmlns:a16="http://schemas.microsoft.com/office/drawing/2014/main" id="{F417D4C8-0C04-4F52-AEC7-11504466FD32}"/>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10AB2A1E-3944-40D0-B9AA-AED95E8CE595}"/>
                </a:ext>
              </a:extLst>
            </p:cNvPr>
            <p:cNvGrpSpPr/>
            <p:nvPr/>
          </p:nvGrpSpPr>
          <p:grpSpPr>
            <a:xfrm flipH="1">
              <a:off x="1439915" y="2191407"/>
              <a:ext cx="1455683" cy="2648609"/>
              <a:chOff x="3344112" y="2112579"/>
              <a:chExt cx="1177158" cy="2648609"/>
            </a:xfrm>
          </p:grpSpPr>
          <p:sp>
            <p:nvSpPr>
              <p:cNvPr id="34" name="Freeform: Shape 33">
                <a:extLst>
                  <a:ext uri="{FF2B5EF4-FFF2-40B4-BE49-F238E27FC236}">
                    <a16:creationId xmlns:a16="http://schemas.microsoft.com/office/drawing/2014/main" id="{3CA0C101-90CA-45E8-B069-04D68234F09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Freeform: Shape 34">
                <a:extLst>
                  <a:ext uri="{FF2B5EF4-FFF2-40B4-BE49-F238E27FC236}">
                    <a16:creationId xmlns:a16="http://schemas.microsoft.com/office/drawing/2014/main" id="{2F801DB6-C7B0-46A4-8A07-B82AE0552061}"/>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Freeform: Shape 35">
                <a:extLst>
                  <a:ext uri="{FF2B5EF4-FFF2-40B4-BE49-F238E27FC236}">
                    <a16:creationId xmlns:a16="http://schemas.microsoft.com/office/drawing/2014/main" id="{4EEE1664-9F8D-47B0-815B-A700912C7E3E}"/>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Chord 26">
              <a:extLst>
                <a:ext uri="{FF2B5EF4-FFF2-40B4-BE49-F238E27FC236}">
                  <a16:creationId xmlns:a16="http://schemas.microsoft.com/office/drawing/2014/main" id="{FE0706AC-0333-4D8B-8487-935BFCDE5DAB}"/>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Chord 27">
              <a:extLst>
                <a:ext uri="{FF2B5EF4-FFF2-40B4-BE49-F238E27FC236}">
                  <a16:creationId xmlns:a16="http://schemas.microsoft.com/office/drawing/2014/main" id="{80CFEFCB-5DCC-4059-ACE5-0FDAD7495EA8}"/>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Freeform: Shape 36">
            <a:extLst>
              <a:ext uri="{FF2B5EF4-FFF2-40B4-BE49-F238E27FC236}">
                <a16:creationId xmlns:a16="http://schemas.microsoft.com/office/drawing/2014/main" id="{04782912-9975-41DC-9033-97FB4A61FED9}"/>
              </a:ext>
            </a:extLst>
          </p:cNvPr>
          <p:cNvSpPr/>
          <p:nvPr/>
        </p:nvSpPr>
        <p:spPr>
          <a:xfrm>
            <a:off x="3515360" y="2194560"/>
            <a:ext cx="4104640" cy="3180080"/>
          </a:xfrm>
          <a:custGeom>
            <a:avLst/>
            <a:gdLst>
              <a:gd name="connsiteX0" fmla="*/ 1473200 w 5049520"/>
              <a:gd name="connsiteY0" fmla="*/ 3180080 h 3180080"/>
              <a:gd name="connsiteX1" fmla="*/ 2103120 w 5049520"/>
              <a:gd name="connsiteY1" fmla="*/ 2570480 h 3180080"/>
              <a:gd name="connsiteX2" fmla="*/ 1605280 w 5049520"/>
              <a:gd name="connsiteY2" fmla="*/ 1767840 h 3180080"/>
              <a:gd name="connsiteX3" fmla="*/ 0 w 5049520"/>
              <a:gd name="connsiteY3" fmla="*/ 1005840 h 3180080"/>
              <a:gd name="connsiteX4" fmla="*/ 30480 w 5049520"/>
              <a:gd name="connsiteY4" fmla="*/ 416560 h 3180080"/>
              <a:gd name="connsiteX5" fmla="*/ 1666240 w 5049520"/>
              <a:gd name="connsiteY5" fmla="*/ 182880 h 3180080"/>
              <a:gd name="connsiteX6" fmla="*/ 4836160 w 5049520"/>
              <a:gd name="connsiteY6" fmla="*/ 20320 h 3180080"/>
              <a:gd name="connsiteX7" fmla="*/ 4846320 w 5049520"/>
              <a:gd name="connsiteY7" fmla="*/ 20320 h 3180080"/>
              <a:gd name="connsiteX8" fmla="*/ 5049520 w 5049520"/>
              <a:gd name="connsiteY8"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520" h="3180080">
                <a:moveTo>
                  <a:pt x="1473200" y="3180080"/>
                </a:moveTo>
                <a:lnTo>
                  <a:pt x="2103120" y="2570480"/>
                </a:lnTo>
                <a:lnTo>
                  <a:pt x="1605280" y="1767840"/>
                </a:lnTo>
                <a:lnTo>
                  <a:pt x="0" y="1005840"/>
                </a:lnTo>
                <a:lnTo>
                  <a:pt x="30480" y="416560"/>
                </a:lnTo>
                <a:lnTo>
                  <a:pt x="1666240" y="182880"/>
                </a:lnTo>
                <a:lnTo>
                  <a:pt x="4836160" y="20320"/>
                </a:lnTo>
                <a:lnTo>
                  <a:pt x="4846320" y="20320"/>
                </a:lnTo>
                <a:lnTo>
                  <a:pt x="5049520" y="0"/>
                </a:lnTo>
              </a:path>
            </a:pathLst>
          </a:custGeom>
          <a:noFill/>
          <a:ln w="3175">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ectangle 4">
            <a:extLst>
              <a:ext uri="{FF2B5EF4-FFF2-40B4-BE49-F238E27FC236}">
                <a16:creationId xmlns:a16="http://schemas.microsoft.com/office/drawing/2014/main" id="{C8FE197A-5CCE-4363-87B5-B89515DB12E2}"/>
              </a:ext>
            </a:extLst>
          </p:cNvPr>
          <p:cNvSpPr/>
          <p:nvPr/>
        </p:nvSpPr>
        <p:spPr>
          <a:xfrm>
            <a:off x="4027027" y="1236858"/>
            <a:ext cx="697627" cy="400110"/>
          </a:xfrm>
          <a:prstGeom prst="rect">
            <a:avLst/>
          </a:prstGeom>
        </p:spPr>
        <p:txBody>
          <a:bodyPr wrap="none">
            <a:spAutoFit/>
          </a:bodyPr>
          <a:lstStyle/>
          <a:p>
            <a:r>
              <a:rPr lang="ja-JP" altLang="en-US" sz="2000" dirty="0"/>
              <a:t>餌？</a:t>
            </a:r>
          </a:p>
        </p:txBody>
      </p:sp>
      <p:sp>
        <p:nvSpPr>
          <p:cNvPr id="29" name="Rectangle 28">
            <a:extLst>
              <a:ext uri="{FF2B5EF4-FFF2-40B4-BE49-F238E27FC236}">
                <a16:creationId xmlns:a16="http://schemas.microsoft.com/office/drawing/2014/main" id="{B671D13E-2213-42C7-A2F9-52B48EB91D13}"/>
              </a:ext>
            </a:extLst>
          </p:cNvPr>
          <p:cNvSpPr/>
          <p:nvPr/>
        </p:nvSpPr>
        <p:spPr>
          <a:xfrm>
            <a:off x="1919702" y="1504872"/>
            <a:ext cx="697627" cy="400110"/>
          </a:xfrm>
          <a:prstGeom prst="rect">
            <a:avLst/>
          </a:prstGeom>
        </p:spPr>
        <p:txBody>
          <a:bodyPr wrap="none">
            <a:spAutoFit/>
          </a:bodyPr>
          <a:lstStyle/>
          <a:p>
            <a:r>
              <a:rPr lang="ja-JP" altLang="en-US" sz="2000" dirty="0"/>
              <a:t>光？</a:t>
            </a:r>
          </a:p>
        </p:txBody>
      </p:sp>
      <p:sp>
        <p:nvSpPr>
          <p:cNvPr id="40" name="Rectangle 39">
            <a:extLst>
              <a:ext uri="{FF2B5EF4-FFF2-40B4-BE49-F238E27FC236}">
                <a16:creationId xmlns:a16="http://schemas.microsoft.com/office/drawing/2014/main" id="{452598E2-97A1-4E3E-9CD2-ED1C1F4C337C}"/>
              </a:ext>
            </a:extLst>
          </p:cNvPr>
          <p:cNvSpPr/>
          <p:nvPr/>
        </p:nvSpPr>
        <p:spPr>
          <a:xfrm>
            <a:off x="5346075" y="1294665"/>
            <a:ext cx="939681" cy="400110"/>
          </a:xfrm>
          <a:prstGeom prst="rect">
            <a:avLst/>
          </a:prstGeom>
        </p:spPr>
        <p:txBody>
          <a:bodyPr wrap="none">
            <a:spAutoFit/>
          </a:bodyPr>
          <a:lstStyle/>
          <a:p>
            <a:r>
              <a:rPr lang="ja-JP" altLang="en-US" sz="2000" dirty="0"/>
              <a:t>臭い？</a:t>
            </a:r>
          </a:p>
        </p:txBody>
      </p:sp>
      <p:sp>
        <p:nvSpPr>
          <p:cNvPr id="42" name="Rectangle 41">
            <a:extLst>
              <a:ext uri="{FF2B5EF4-FFF2-40B4-BE49-F238E27FC236}">
                <a16:creationId xmlns:a16="http://schemas.microsoft.com/office/drawing/2014/main" id="{F4476F90-5865-4F03-A87E-485E6F8AD2BC}"/>
              </a:ext>
            </a:extLst>
          </p:cNvPr>
          <p:cNvSpPr/>
          <p:nvPr/>
        </p:nvSpPr>
        <p:spPr>
          <a:xfrm>
            <a:off x="6749206" y="1436555"/>
            <a:ext cx="697627" cy="400110"/>
          </a:xfrm>
          <a:prstGeom prst="rect">
            <a:avLst/>
          </a:prstGeom>
        </p:spPr>
        <p:txBody>
          <a:bodyPr wrap="none">
            <a:spAutoFit/>
          </a:bodyPr>
          <a:lstStyle/>
          <a:p>
            <a:r>
              <a:rPr lang="ja-JP" altLang="en-US" sz="2000" dirty="0"/>
              <a:t>音？</a:t>
            </a:r>
          </a:p>
        </p:txBody>
      </p:sp>
      <p:sp>
        <p:nvSpPr>
          <p:cNvPr id="43" name="Rectangle 42">
            <a:extLst>
              <a:ext uri="{FF2B5EF4-FFF2-40B4-BE49-F238E27FC236}">
                <a16:creationId xmlns:a16="http://schemas.microsoft.com/office/drawing/2014/main" id="{AA501294-AE60-4FE8-8395-661679113794}"/>
              </a:ext>
            </a:extLst>
          </p:cNvPr>
          <p:cNvSpPr/>
          <p:nvPr/>
        </p:nvSpPr>
        <p:spPr>
          <a:xfrm>
            <a:off x="1336378" y="2939534"/>
            <a:ext cx="697627" cy="400110"/>
          </a:xfrm>
          <a:prstGeom prst="rect">
            <a:avLst/>
          </a:prstGeom>
        </p:spPr>
        <p:txBody>
          <a:bodyPr wrap="none">
            <a:spAutoFit/>
          </a:bodyPr>
          <a:lstStyle/>
          <a:p>
            <a:r>
              <a:rPr lang="ja-JP" altLang="en-US" sz="2000" dirty="0"/>
              <a:t>風？</a:t>
            </a:r>
          </a:p>
        </p:txBody>
      </p:sp>
      <p:sp>
        <p:nvSpPr>
          <p:cNvPr id="44" name="Rectangle 43">
            <a:extLst>
              <a:ext uri="{FF2B5EF4-FFF2-40B4-BE49-F238E27FC236}">
                <a16:creationId xmlns:a16="http://schemas.microsoft.com/office/drawing/2014/main" id="{ECA31307-8D3A-4F9C-A3F2-B00A9E4DDDC8}"/>
              </a:ext>
            </a:extLst>
          </p:cNvPr>
          <p:cNvSpPr/>
          <p:nvPr/>
        </p:nvSpPr>
        <p:spPr>
          <a:xfrm>
            <a:off x="1888171" y="6234528"/>
            <a:ext cx="6758581" cy="400110"/>
          </a:xfrm>
          <a:prstGeom prst="rect">
            <a:avLst/>
          </a:prstGeom>
        </p:spPr>
        <p:txBody>
          <a:bodyPr wrap="none">
            <a:spAutoFit/>
          </a:bodyPr>
          <a:lstStyle/>
          <a:p>
            <a:r>
              <a:rPr lang="ja-JP" altLang="en-US" sz="2000" dirty="0"/>
              <a:t>外的な物理要因があれば、それに反応して行動するでしょう。</a:t>
            </a:r>
          </a:p>
        </p:txBody>
      </p:sp>
    </p:spTree>
    <p:extLst>
      <p:ext uri="{BB962C8B-B14F-4D97-AF65-F5344CB8AC3E}">
        <p14:creationId xmlns:p14="http://schemas.microsoft.com/office/powerpoint/2010/main" val="1564242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grpSp>
        <p:nvGrpSpPr>
          <p:cNvPr id="41" name="Group 40">
            <a:extLst>
              <a:ext uri="{FF2B5EF4-FFF2-40B4-BE49-F238E27FC236}">
                <a16:creationId xmlns:a16="http://schemas.microsoft.com/office/drawing/2014/main" id="{96FDADD5-8BAC-4AD8-B47B-F1FD0E36C08D}"/>
              </a:ext>
            </a:extLst>
          </p:cNvPr>
          <p:cNvGrpSpPr/>
          <p:nvPr/>
        </p:nvGrpSpPr>
        <p:grpSpPr>
          <a:xfrm rot="20164014">
            <a:off x="1889995" y="3594206"/>
            <a:ext cx="293764" cy="291643"/>
            <a:chOff x="1439915" y="1986456"/>
            <a:chExt cx="2911368" cy="2890344"/>
          </a:xfrm>
        </p:grpSpPr>
        <p:cxnSp>
          <p:nvCxnSpPr>
            <p:cNvPr id="38" name="Straight Connector 37">
              <a:extLst>
                <a:ext uri="{FF2B5EF4-FFF2-40B4-BE49-F238E27FC236}">
                  <a16:creationId xmlns:a16="http://schemas.microsoft.com/office/drawing/2014/main" id="{5AA91B93-BDFC-4260-B555-B83F2AEC6E26}"/>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60610-7D98-4D18-8016-F088207CCE66}"/>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F74A27-E59F-40A4-AE9A-F89C67C3F165}"/>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
              <a:extLst>
                <a:ext uri="{FF2B5EF4-FFF2-40B4-BE49-F238E27FC236}">
                  <a16:creationId xmlns:a16="http://schemas.microsoft.com/office/drawing/2014/main" id="{A8438A89-1383-4B70-9EDB-84C675479AC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C06E3BDC-C2D5-4935-9E19-FBA6A467A88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A9276EB8-3F4A-4D1D-9F68-41A54BFA626B}"/>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reeform: Shape 13">
              <a:extLst>
                <a:ext uri="{FF2B5EF4-FFF2-40B4-BE49-F238E27FC236}">
                  <a16:creationId xmlns:a16="http://schemas.microsoft.com/office/drawing/2014/main" id="{3C5A74F1-CF26-471C-9D99-761DE308ECA2}"/>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Group 31">
              <a:extLst>
                <a:ext uri="{FF2B5EF4-FFF2-40B4-BE49-F238E27FC236}">
                  <a16:creationId xmlns:a16="http://schemas.microsoft.com/office/drawing/2014/main" id="{22EEAC07-D5C3-46D3-AB24-BF7F7A0D700F}"/>
                </a:ext>
              </a:extLst>
            </p:cNvPr>
            <p:cNvGrpSpPr/>
            <p:nvPr/>
          </p:nvGrpSpPr>
          <p:grpSpPr>
            <a:xfrm>
              <a:off x="3174125" y="2112579"/>
              <a:ext cx="1177158" cy="2753711"/>
              <a:chOff x="3174125" y="2112579"/>
              <a:chExt cx="1177158" cy="2753711"/>
            </a:xfrm>
          </p:grpSpPr>
          <p:sp>
            <p:nvSpPr>
              <p:cNvPr id="11" name="Freeform: Shape 10">
                <a:extLst>
                  <a:ext uri="{FF2B5EF4-FFF2-40B4-BE49-F238E27FC236}">
                    <a16:creationId xmlns:a16="http://schemas.microsoft.com/office/drawing/2014/main" id="{18F488C7-443E-4DAC-A912-1307ED7CA3D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78C8CB71-462D-4355-A880-D9319F66D8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reeform: Shape 14">
                <a:extLst>
                  <a:ext uri="{FF2B5EF4-FFF2-40B4-BE49-F238E27FC236}">
                    <a16:creationId xmlns:a16="http://schemas.microsoft.com/office/drawing/2014/main" id="{3672D45E-53CE-4002-95E6-2EDE0B8BDED0}"/>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Oval 29">
              <a:extLst>
                <a:ext uri="{FF2B5EF4-FFF2-40B4-BE49-F238E27FC236}">
                  <a16:creationId xmlns:a16="http://schemas.microsoft.com/office/drawing/2014/main" id="{FEE196E0-377A-4C26-B396-14572BB9928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val 30">
              <a:extLst>
                <a:ext uri="{FF2B5EF4-FFF2-40B4-BE49-F238E27FC236}">
                  <a16:creationId xmlns:a16="http://schemas.microsoft.com/office/drawing/2014/main" id="{F417D4C8-0C04-4F52-AEC7-11504466FD32}"/>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10AB2A1E-3944-40D0-B9AA-AED95E8CE595}"/>
                </a:ext>
              </a:extLst>
            </p:cNvPr>
            <p:cNvGrpSpPr/>
            <p:nvPr/>
          </p:nvGrpSpPr>
          <p:grpSpPr>
            <a:xfrm flipH="1">
              <a:off x="1439915" y="2191407"/>
              <a:ext cx="1455683" cy="2648609"/>
              <a:chOff x="3344112" y="2112579"/>
              <a:chExt cx="1177158" cy="2648609"/>
            </a:xfrm>
          </p:grpSpPr>
          <p:sp>
            <p:nvSpPr>
              <p:cNvPr id="34" name="Freeform: Shape 33">
                <a:extLst>
                  <a:ext uri="{FF2B5EF4-FFF2-40B4-BE49-F238E27FC236}">
                    <a16:creationId xmlns:a16="http://schemas.microsoft.com/office/drawing/2014/main" id="{3CA0C101-90CA-45E8-B069-04D68234F09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Freeform: Shape 34">
                <a:extLst>
                  <a:ext uri="{FF2B5EF4-FFF2-40B4-BE49-F238E27FC236}">
                    <a16:creationId xmlns:a16="http://schemas.microsoft.com/office/drawing/2014/main" id="{2F801DB6-C7B0-46A4-8A07-B82AE0552061}"/>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Freeform: Shape 35">
                <a:extLst>
                  <a:ext uri="{FF2B5EF4-FFF2-40B4-BE49-F238E27FC236}">
                    <a16:creationId xmlns:a16="http://schemas.microsoft.com/office/drawing/2014/main" id="{4EEE1664-9F8D-47B0-815B-A700912C7E3E}"/>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Chord 26">
              <a:extLst>
                <a:ext uri="{FF2B5EF4-FFF2-40B4-BE49-F238E27FC236}">
                  <a16:creationId xmlns:a16="http://schemas.microsoft.com/office/drawing/2014/main" id="{FE0706AC-0333-4D8B-8487-935BFCDE5DAB}"/>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Chord 27">
              <a:extLst>
                <a:ext uri="{FF2B5EF4-FFF2-40B4-BE49-F238E27FC236}">
                  <a16:creationId xmlns:a16="http://schemas.microsoft.com/office/drawing/2014/main" id="{80CFEFCB-5DCC-4059-ACE5-0FDAD7495EA8}"/>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Rectangle 43">
            <a:extLst>
              <a:ext uri="{FF2B5EF4-FFF2-40B4-BE49-F238E27FC236}">
                <a16:creationId xmlns:a16="http://schemas.microsoft.com/office/drawing/2014/main" id="{979D8A11-7203-2758-3A21-9D8531D40BCF}"/>
              </a:ext>
            </a:extLst>
          </p:cNvPr>
          <p:cNvSpPr/>
          <p:nvPr/>
        </p:nvSpPr>
        <p:spPr>
          <a:xfrm>
            <a:off x="2574581" y="3364752"/>
            <a:ext cx="4276765" cy="1200329"/>
          </a:xfrm>
          <a:prstGeom prst="rect">
            <a:avLst/>
          </a:prstGeom>
        </p:spPr>
        <p:txBody>
          <a:bodyPr wrap="square">
            <a:spAutoFit/>
          </a:bodyPr>
          <a:lstStyle/>
          <a:p>
            <a:r>
              <a:rPr lang="ja-JP" altLang="en-US" sz="3600" dirty="0"/>
              <a:t>歩いている蠅はいつ止まるのか？</a:t>
            </a:r>
            <a:endParaRPr lang="en-US" altLang="ja-JP" sz="3600" dirty="0"/>
          </a:p>
        </p:txBody>
      </p:sp>
      <p:sp>
        <p:nvSpPr>
          <p:cNvPr id="5" name="Rectangle 43">
            <a:extLst>
              <a:ext uri="{FF2B5EF4-FFF2-40B4-BE49-F238E27FC236}">
                <a16:creationId xmlns:a16="http://schemas.microsoft.com/office/drawing/2014/main" id="{32F86AF6-F0D4-8A48-F071-67BB3E5E48E1}"/>
              </a:ext>
            </a:extLst>
          </p:cNvPr>
          <p:cNvSpPr/>
          <p:nvPr/>
        </p:nvSpPr>
        <p:spPr>
          <a:xfrm>
            <a:off x="1823201" y="2060102"/>
            <a:ext cx="5779527" cy="707886"/>
          </a:xfrm>
          <a:prstGeom prst="rect">
            <a:avLst/>
          </a:prstGeom>
        </p:spPr>
        <p:txBody>
          <a:bodyPr wrap="square">
            <a:spAutoFit/>
          </a:bodyPr>
          <a:lstStyle/>
          <a:p>
            <a:r>
              <a:rPr lang="ja-JP" altLang="en-US" sz="2000" dirty="0"/>
              <a:t>もし、外的な物理要因がなにもなかったら。何のストレスもない環境だったら？</a:t>
            </a:r>
          </a:p>
        </p:txBody>
      </p:sp>
      <p:sp>
        <p:nvSpPr>
          <p:cNvPr id="6" name="Rectangle 43">
            <a:extLst>
              <a:ext uri="{FF2B5EF4-FFF2-40B4-BE49-F238E27FC236}">
                <a16:creationId xmlns:a16="http://schemas.microsoft.com/office/drawing/2014/main" id="{41C5B4B6-243B-AFE7-4306-7A99C4AE1B5D}"/>
              </a:ext>
            </a:extLst>
          </p:cNvPr>
          <p:cNvSpPr/>
          <p:nvPr/>
        </p:nvSpPr>
        <p:spPr>
          <a:xfrm>
            <a:off x="1823201" y="5138582"/>
            <a:ext cx="5779527" cy="707886"/>
          </a:xfrm>
          <a:prstGeom prst="rect">
            <a:avLst/>
          </a:prstGeom>
        </p:spPr>
        <p:txBody>
          <a:bodyPr wrap="square">
            <a:spAutoFit/>
          </a:bodyPr>
          <a:lstStyle/>
          <a:p>
            <a:r>
              <a:rPr lang="en-US" altLang="ja-JP" sz="2000" dirty="0"/>
              <a:t>1</a:t>
            </a:r>
            <a:r>
              <a:rPr lang="ja-JP" altLang="en-US" sz="2000" dirty="0"/>
              <a:t>センチ？　</a:t>
            </a:r>
            <a:r>
              <a:rPr lang="en-US" altLang="ja-JP" sz="2000" dirty="0"/>
              <a:t>5</a:t>
            </a:r>
            <a:r>
              <a:rPr lang="ja-JP" altLang="en-US" sz="2000" dirty="0"/>
              <a:t>センチ？　</a:t>
            </a:r>
            <a:r>
              <a:rPr lang="en-US" altLang="ja-JP" sz="2000" dirty="0"/>
              <a:t>10</a:t>
            </a:r>
            <a:r>
              <a:rPr lang="ja-JP" altLang="en-US" sz="2000" dirty="0"/>
              <a:t>センチ？　壁に当たるまで？</a:t>
            </a:r>
          </a:p>
        </p:txBody>
      </p:sp>
    </p:spTree>
    <p:extLst>
      <p:ext uri="{BB962C8B-B14F-4D97-AF65-F5344CB8AC3E}">
        <p14:creationId xmlns:p14="http://schemas.microsoft.com/office/powerpoint/2010/main" val="772561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sp>
        <p:nvSpPr>
          <p:cNvPr id="44" name="Rectangle 43">
            <a:extLst>
              <a:ext uri="{FF2B5EF4-FFF2-40B4-BE49-F238E27FC236}">
                <a16:creationId xmlns:a16="http://schemas.microsoft.com/office/drawing/2014/main" id="{ECA31307-8D3A-4F9C-A3F2-B00A9E4DDDC8}"/>
              </a:ext>
            </a:extLst>
          </p:cNvPr>
          <p:cNvSpPr/>
          <p:nvPr/>
        </p:nvSpPr>
        <p:spPr>
          <a:xfrm>
            <a:off x="1823201" y="2060102"/>
            <a:ext cx="5779527" cy="400110"/>
          </a:xfrm>
          <a:prstGeom prst="rect">
            <a:avLst/>
          </a:prstGeom>
        </p:spPr>
        <p:txBody>
          <a:bodyPr wrap="square">
            <a:spAutoFit/>
          </a:bodyPr>
          <a:lstStyle/>
          <a:p>
            <a:r>
              <a:rPr lang="ja-JP" altLang="en-US" sz="2000" dirty="0"/>
              <a:t>僕らはふつうどう考えるか</a:t>
            </a:r>
            <a:endParaRPr lang="en-US" altLang="ja-JP" sz="2000" dirty="0"/>
          </a:p>
        </p:txBody>
      </p:sp>
      <p:sp>
        <p:nvSpPr>
          <p:cNvPr id="4" name="Rectangle 43">
            <a:extLst>
              <a:ext uri="{FF2B5EF4-FFF2-40B4-BE49-F238E27FC236}">
                <a16:creationId xmlns:a16="http://schemas.microsoft.com/office/drawing/2014/main" id="{979D8A11-7203-2758-3A21-9D8531D40BCF}"/>
              </a:ext>
            </a:extLst>
          </p:cNvPr>
          <p:cNvSpPr/>
          <p:nvPr/>
        </p:nvSpPr>
        <p:spPr>
          <a:xfrm>
            <a:off x="3010155" y="2895175"/>
            <a:ext cx="4276765" cy="3046988"/>
          </a:xfrm>
          <a:prstGeom prst="rect">
            <a:avLst/>
          </a:prstGeom>
        </p:spPr>
        <p:txBody>
          <a:bodyPr wrap="square">
            <a:spAutoFit/>
          </a:bodyPr>
          <a:lstStyle/>
          <a:p>
            <a:pPr marL="342900" indent="-342900">
              <a:buFont typeface="Yu Gothic UI" panose="020B0500000000000000" pitchFamily="50" charset="-128"/>
              <a:buChar char="−"/>
            </a:pPr>
            <a:r>
              <a:rPr lang="ja-JP" altLang="en-US" sz="2400" dirty="0"/>
              <a:t>なんとなく</a:t>
            </a:r>
            <a:endParaRPr lang="en-US" altLang="ja-JP" sz="2400" dirty="0"/>
          </a:p>
          <a:p>
            <a:pPr marL="342900" indent="-342900">
              <a:buFont typeface="Yu Gothic UI" panose="020B0500000000000000" pitchFamily="50" charset="-128"/>
              <a:buChar char="−"/>
            </a:pPr>
            <a:r>
              <a:rPr lang="ja-JP" altLang="en-US" sz="2400" dirty="0"/>
              <a:t>偶然に</a:t>
            </a:r>
            <a:endParaRPr lang="en-US" altLang="ja-JP" sz="2400" dirty="0"/>
          </a:p>
          <a:p>
            <a:pPr marL="342900" indent="-342900">
              <a:buFont typeface="Yu Gothic UI" panose="020B0500000000000000" pitchFamily="50" charset="-128"/>
              <a:buChar char="−"/>
            </a:pPr>
            <a:r>
              <a:rPr lang="ja-JP" altLang="en-US" sz="2400" dirty="0"/>
              <a:t>たまたま</a:t>
            </a:r>
            <a:endParaRPr lang="en-US" altLang="ja-JP" sz="2400" dirty="0"/>
          </a:p>
          <a:p>
            <a:pPr marL="342900" indent="-342900">
              <a:buFont typeface="Yu Gothic UI" panose="020B0500000000000000" pitchFamily="50" charset="-128"/>
              <a:buChar char="−"/>
            </a:pPr>
            <a:r>
              <a:rPr lang="ja-JP" altLang="en-US" sz="2400" dirty="0"/>
              <a:t>ランダムに</a:t>
            </a:r>
            <a:endParaRPr lang="en-US" altLang="ja-JP" sz="2400" dirty="0"/>
          </a:p>
          <a:p>
            <a:pPr marL="342900" indent="-342900">
              <a:buFont typeface="Yu Gothic UI" panose="020B0500000000000000" pitchFamily="50" charset="-128"/>
              <a:buChar char="−"/>
            </a:pPr>
            <a:r>
              <a:rPr lang="ja-JP" altLang="en-US" sz="2400" dirty="0"/>
              <a:t>でたらめに</a:t>
            </a:r>
            <a:endParaRPr lang="en-US" altLang="ja-JP" sz="2400" dirty="0"/>
          </a:p>
          <a:p>
            <a:pPr marL="342900" indent="-342900">
              <a:buFont typeface="Yu Gothic UI" panose="020B0500000000000000" pitchFamily="50" charset="-128"/>
              <a:buChar char="−"/>
            </a:pPr>
            <a:r>
              <a:rPr lang="ja-JP" altLang="en-US" sz="2400" dirty="0"/>
              <a:t>心の声にしたがって　</a:t>
            </a:r>
            <a:br>
              <a:rPr lang="en-US" altLang="ja-JP" sz="2400" dirty="0"/>
            </a:br>
            <a:br>
              <a:rPr lang="en-US" altLang="ja-JP" sz="2400" dirty="0"/>
            </a:br>
            <a:r>
              <a:rPr lang="ja-JP" altLang="en-US" sz="2000" dirty="0"/>
              <a:t>などなど</a:t>
            </a:r>
          </a:p>
        </p:txBody>
      </p:sp>
      <p:grpSp>
        <p:nvGrpSpPr>
          <p:cNvPr id="2" name="Group 40">
            <a:extLst>
              <a:ext uri="{FF2B5EF4-FFF2-40B4-BE49-F238E27FC236}">
                <a16:creationId xmlns:a16="http://schemas.microsoft.com/office/drawing/2014/main" id="{170D5412-932B-E29F-3683-04E823765114}"/>
              </a:ext>
            </a:extLst>
          </p:cNvPr>
          <p:cNvGrpSpPr/>
          <p:nvPr/>
        </p:nvGrpSpPr>
        <p:grpSpPr>
          <a:xfrm rot="713083">
            <a:off x="1083172" y="2002074"/>
            <a:ext cx="293764" cy="291643"/>
            <a:chOff x="1439915" y="1986456"/>
            <a:chExt cx="2911368" cy="2890344"/>
          </a:xfrm>
        </p:grpSpPr>
        <p:cxnSp>
          <p:nvCxnSpPr>
            <p:cNvPr id="5" name="Straight Connector 37">
              <a:extLst>
                <a:ext uri="{FF2B5EF4-FFF2-40B4-BE49-F238E27FC236}">
                  <a16:creationId xmlns:a16="http://schemas.microsoft.com/office/drawing/2014/main" id="{716059CB-DE78-1A23-DCB1-851C74E4444B}"/>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38">
              <a:extLst>
                <a:ext uri="{FF2B5EF4-FFF2-40B4-BE49-F238E27FC236}">
                  <a16:creationId xmlns:a16="http://schemas.microsoft.com/office/drawing/2014/main" id="{4441C1E1-B03E-5D7A-15C5-5DE73FAEED7F}"/>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24">
              <a:extLst>
                <a:ext uri="{FF2B5EF4-FFF2-40B4-BE49-F238E27FC236}">
                  <a16:creationId xmlns:a16="http://schemas.microsoft.com/office/drawing/2014/main" id="{A0F1776A-A106-1483-6D50-D0B6043D662E}"/>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Oval 1">
              <a:extLst>
                <a:ext uri="{FF2B5EF4-FFF2-40B4-BE49-F238E27FC236}">
                  <a16:creationId xmlns:a16="http://schemas.microsoft.com/office/drawing/2014/main" id="{7DB406F3-EAA6-F2FA-5C6F-CFAA6A6DB715}"/>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21">
              <a:extLst>
                <a:ext uri="{FF2B5EF4-FFF2-40B4-BE49-F238E27FC236}">
                  <a16:creationId xmlns:a16="http://schemas.microsoft.com/office/drawing/2014/main" id="{1826BE9C-62C1-7733-3D5A-A3E75A328C0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Oval 22">
              <a:extLst>
                <a:ext uri="{FF2B5EF4-FFF2-40B4-BE49-F238E27FC236}">
                  <a16:creationId xmlns:a16="http://schemas.microsoft.com/office/drawing/2014/main" id="{A669DD2C-FEC3-99FD-F7B2-E3E5961A7B60}"/>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Freeform: Shape 13">
              <a:extLst>
                <a:ext uri="{FF2B5EF4-FFF2-40B4-BE49-F238E27FC236}">
                  <a16:creationId xmlns:a16="http://schemas.microsoft.com/office/drawing/2014/main" id="{4E007347-687B-C006-EDE4-5E5DBBA130E4}"/>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Group 31">
              <a:extLst>
                <a:ext uri="{FF2B5EF4-FFF2-40B4-BE49-F238E27FC236}">
                  <a16:creationId xmlns:a16="http://schemas.microsoft.com/office/drawing/2014/main" id="{7AE65617-AF03-5268-F81B-61DC6EBF72EC}"/>
                </a:ext>
              </a:extLst>
            </p:cNvPr>
            <p:cNvGrpSpPr/>
            <p:nvPr/>
          </p:nvGrpSpPr>
          <p:grpSpPr>
            <a:xfrm>
              <a:off x="3174125" y="2112579"/>
              <a:ext cx="1177158" cy="2753711"/>
              <a:chOff x="3174125" y="2112579"/>
              <a:chExt cx="1177158" cy="2753711"/>
            </a:xfrm>
          </p:grpSpPr>
          <p:sp>
            <p:nvSpPr>
              <p:cNvPr id="21" name="Freeform: Shape 10">
                <a:extLst>
                  <a:ext uri="{FF2B5EF4-FFF2-40B4-BE49-F238E27FC236}">
                    <a16:creationId xmlns:a16="http://schemas.microsoft.com/office/drawing/2014/main" id="{124EC269-8AED-71B3-0271-E784B28A1398}"/>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Freeform: Shape 12">
                <a:extLst>
                  <a:ext uri="{FF2B5EF4-FFF2-40B4-BE49-F238E27FC236}">
                    <a16:creationId xmlns:a16="http://schemas.microsoft.com/office/drawing/2014/main" id="{F92CD9A0-96A3-AF0A-A204-CD0442EFB52F}"/>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Freeform: Shape 14">
                <a:extLst>
                  <a:ext uri="{FF2B5EF4-FFF2-40B4-BE49-F238E27FC236}">
                    <a16:creationId xmlns:a16="http://schemas.microsoft.com/office/drawing/2014/main" id="{0FB4CC26-261D-95A4-8766-DC6B43B64A7E}"/>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Oval 29">
              <a:extLst>
                <a:ext uri="{FF2B5EF4-FFF2-40B4-BE49-F238E27FC236}">
                  <a16:creationId xmlns:a16="http://schemas.microsoft.com/office/drawing/2014/main" id="{AEFE3ACD-FF39-15ED-4208-EA9E5F8455AD}"/>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Oval 30">
              <a:extLst>
                <a:ext uri="{FF2B5EF4-FFF2-40B4-BE49-F238E27FC236}">
                  <a16:creationId xmlns:a16="http://schemas.microsoft.com/office/drawing/2014/main" id="{28F0CE0F-AA5F-DAA9-6FE3-A04FD798D1B3}"/>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Group 32">
              <a:extLst>
                <a:ext uri="{FF2B5EF4-FFF2-40B4-BE49-F238E27FC236}">
                  <a16:creationId xmlns:a16="http://schemas.microsoft.com/office/drawing/2014/main" id="{C649752D-B721-7057-7D7C-F0D888CE67A7}"/>
                </a:ext>
              </a:extLst>
            </p:cNvPr>
            <p:cNvGrpSpPr/>
            <p:nvPr/>
          </p:nvGrpSpPr>
          <p:grpSpPr>
            <a:xfrm flipH="1">
              <a:off x="1439915" y="2191407"/>
              <a:ext cx="1455683" cy="2648609"/>
              <a:chOff x="3344112" y="2112579"/>
              <a:chExt cx="1177158" cy="2648609"/>
            </a:xfrm>
          </p:grpSpPr>
          <p:sp>
            <p:nvSpPr>
              <p:cNvPr id="18" name="Freeform: Shape 33">
                <a:extLst>
                  <a:ext uri="{FF2B5EF4-FFF2-40B4-BE49-F238E27FC236}">
                    <a16:creationId xmlns:a16="http://schemas.microsoft.com/office/drawing/2014/main" id="{66448FCB-6279-3CAA-1EA1-C9FB86DB052A}"/>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Freeform: Shape 34">
                <a:extLst>
                  <a:ext uri="{FF2B5EF4-FFF2-40B4-BE49-F238E27FC236}">
                    <a16:creationId xmlns:a16="http://schemas.microsoft.com/office/drawing/2014/main" id="{83DB655C-F8DB-94DD-5B76-26D2869E2967}"/>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Freeform: Shape 35">
                <a:extLst>
                  <a:ext uri="{FF2B5EF4-FFF2-40B4-BE49-F238E27FC236}">
                    <a16:creationId xmlns:a16="http://schemas.microsoft.com/office/drawing/2014/main" id="{7040845B-1C6D-F6E2-E91A-76F2D6F8775C}"/>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Chord 26">
              <a:extLst>
                <a:ext uri="{FF2B5EF4-FFF2-40B4-BE49-F238E27FC236}">
                  <a16:creationId xmlns:a16="http://schemas.microsoft.com/office/drawing/2014/main" id="{10B36B9D-86CA-ABA7-E55E-4FC3E9ABB58F}"/>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Chord 27">
              <a:extLst>
                <a:ext uri="{FF2B5EF4-FFF2-40B4-BE49-F238E27FC236}">
                  <a16:creationId xmlns:a16="http://schemas.microsoft.com/office/drawing/2014/main" id="{9D64D09A-2308-03C7-1ADE-2E068AF215F5}"/>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64751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sp>
        <p:nvSpPr>
          <p:cNvPr id="44" name="Rectangle 43">
            <a:extLst>
              <a:ext uri="{FF2B5EF4-FFF2-40B4-BE49-F238E27FC236}">
                <a16:creationId xmlns:a16="http://schemas.microsoft.com/office/drawing/2014/main" id="{ECA31307-8D3A-4F9C-A3F2-B00A9E4DDDC8}"/>
              </a:ext>
            </a:extLst>
          </p:cNvPr>
          <p:cNvSpPr/>
          <p:nvPr/>
        </p:nvSpPr>
        <p:spPr>
          <a:xfrm>
            <a:off x="1507392" y="1499019"/>
            <a:ext cx="5779527" cy="707886"/>
          </a:xfrm>
          <a:prstGeom prst="rect">
            <a:avLst/>
          </a:prstGeom>
        </p:spPr>
        <p:txBody>
          <a:bodyPr wrap="square">
            <a:spAutoFit/>
          </a:bodyPr>
          <a:lstStyle/>
          <a:p>
            <a:r>
              <a:rPr lang="ja-JP" altLang="en-US" sz="2000" dirty="0"/>
              <a:t>このなんとなく動いている様子を「動きの生成」を目的にして、シミュレートすることは簡単であろう</a:t>
            </a:r>
            <a:endParaRPr lang="en-US" altLang="ja-JP" sz="2000" dirty="0"/>
          </a:p>
        </p:txBody>
      </p:sp>
      <p:sp>
        <p:nvSpPr>
          <p:cNvPr id="4" name="Rectangle 43">
            <a:extLst>
              <a:ext uri="{FF2B5EF4-FFF2-40B4-BE49-F238E27FC236}">
                <a16:creationId xmlns:a16="http://schemas.microsoft.com/office/drawing/2014/main" id="{979D8A11-7203-2758-3A21-9D8531D40BCF}"/>
              </a:ext>
            </a:extLst>
          </p:cNvPr>
          <p:cNvSpPr/>
          <p:nvPr/>
        </p:nvSpPr>
        <p:spPr>
          <a:xfrm>
            <a:off x="1699708" y="2419615"/>
            <a:ext cx="5587212" cy="2554545"/>
          </a:xfrm>
          <a:prstGeom prst="rect">
            <a:avLst/>
          </a:prstGeom>
        </p:spPr>
        <p:txBody>
          <a:bodyPr wrap="square">
            <a:spAutoFit/>
          </a:bodyPr>
          <a:lstStyle/>
          <a:p>
            <a:pPr marL="342900" indent="-342900">
              <a:buFont typeface="Yu Gothic UI" panose="020B0500000000000000" pitchFamily="50" charset="-128"/>
              <a:buChar char="−"/>
            </a:pPr>
            <a:endParaRPr lang="en-US" altLang="ja-JP" sz="2000" dirty="0"/>
          </a:p>
          <a:p>
            <a:pPr marL="342900" indent="-342900">
              <a:buFont typeface="Yu Gothic UI" panose="020B0500000000000000" pitchFamily="50" charset="-128"/>
              <a:buChar char="−"/>
            </a:pPr>
            <a:r>
              <a:rPr lang="ja-JP" altLang="en-US" sz="2000" dirty="0"/>
              <a:t>乱数発生をして、それで動かす</a:t>
            </a:r>
            <a:endParaRPr lang="en-US" altLang="ja-JP" sz="2000" dirty="0"/>
          </a:p>
          <a:p>
            <a:pPr marL="342900" indent="-342900">
              <a:buFont typeface="Yu Gothic UI" panose="020B0500000000000000" pitchFamily="50" charset="-128"/>
              <a:buChar char="−"/>
            </a:pPr>
            <a:r>
              <a:rPr lang="ja-JP" altLang="en-US" sz="2000" dirty="0"/>
              <a:t>たとえば歩きの確率分布を</a:t>
            </a:r>
            <a:r>
              <a:rPr lang="en-US" altLang="ja-JP" sz="2000" dirty="0"/>
              <a:t>5</a:t>
            </a:r>
            <a:r>
              <a:rPr lang="ja-JP" altLang="en-US" sz="2000" dirty="0"/>
              <a:t>センチを中央にしたガウス分布に仮定して、あとは乱数で歩き長を決める</a:t>
            </a:r>
            <a:endParaRPr lang="en-US" altLang="ja-JP" sz="2000" dirty="0"/>
          </a:p>
          <a:p>
            <a:pPr marL="342900" indent="-342900">
              <a:buFont typeface="Yu Gothic UI" panose="020B0500000000000000" pitchFamily="50" charset="-128"/>
              <a:buChar char="−"/>
            </a:pPr>
            <a:r>
              <a:rPr lang="ja-JP" altLang="en-US" sz="2000" dirty="0"/>
              <a:t>内部エネルギーを仮定して、歩くとエネルギーが減り、あるスレッショルドを超えたらで止まる。この場合、スレッショルドをどうするかが問題</a:t>
            </a:r>
          </a:p>
        </p:txBody>
      </p:sp>
      <p:sp>
        <p:nvSpPr>
          <p:cNvPr id="2" name="Rectangle 43">
            <a:extLst>
              <a:ext uri="{FF2B5EF4-FFF2-40B4-BE49-F238E27FC236}">
                <a16:creationId xmlns:a16="http://schemas.microsoft.com/office/drawing/2014/main" id="{51CAE939-CBEA-B3CC-0795-76F0FE89C6A6}"/>
              </a:ext>
            </a:extLst>
          </p:cNvPr>
          <p:cNvSpPr/>
          <p:nvPr/>
        </p:nvSpPr>
        <p:spPr>
          <a:xfrm>
            <a:off x="1699708" y="5528722"/>
            <a:ext cx="5779527" cy="523220"/>
          </a:xfrm>
          <a:prstGeom prst="rect">
            <a:avLst/>
          </a:prstGeom>
        </p:spPr>
        <p:txBody>
          <a:bodyPr wrap="square">
            <a:spAutoFit/>
          </a:bodyPr>
          <a:lstStyle/>
          <a:p>
            <a:r>
              <a:rPr lang="ja-JP" altLang="en-US" sz="2800" dirty="0"/>
              <a:t>結局乱数発生器が必要になりそうだ</a:t>
            </a:r>
          </a:p>
        </p:txBody>
      </p:sp>
      <p:grpSp>
        <p:nvGrpSpPr>
          <p:cNvPr id="5" name="Group 40">
            <a:extLst>
              <a:ext uri="{FF2B5EF4-FFF2-40B4-BE49-F238E27FC236}">
                <a16:creationId xmlns:a16="http://schemas.microsoft.com/office/drawing/2014/main" id="{DCDFDFE1-DD9E-19E8-6A19-03C35828408E}"/>
              </a:ext>
            </a:extLst>
          </p:cNvPr>
          <p:cNvGrpSpPr/>
          <p:nvPr/>
        </p:nvGrpSpPr>
        <p:grpSpPr>
          <a:xfrm rot="6593191">
            <a:off x="5827294" y="2609534"/>
            <a:ext cx="293764" cy="291643"/>
            <a:chOff x="1439915" y="1986456"/>
            <a:chExt cx="2911368" cy="2890344"/>
          </a:xfrm>
        </p:grpSpPr>
        <p:cxnSp>
          <p:nvCxnSpPr>
            <p:cNvPr id="6" name="Straight Connector 37">
              <a:extLst>
                <a:ext uri="{FF2B5EF4-FFF2-40B4-BE49-F238E27FC236}">
                  <a16:creationId xmlns:a16="http://schemas.microsoft.com/office/drawing/2014/main" id="{ED6D9D35-E120-6FFE-A997-86F2144851EE}"/>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38">
              <a:extLst>
                <a:ext uri="{FF2B5EF4-FFF2-40B4-BE49-F238E27FC236}">
                  <a16:creationId xmlns:a16="http://schemas.microsoft.com/office/drawing/2014/main" id="{C6273871-047D-510E-22B1-8E7A6F54B8ED}"/>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BCD563A-664E-44E0-7D27-100520B42D83}"/>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1">
              <a:extLst>
                <a:ext uri="{FF2B5EF4-FFF2-40B4-BE49-F238E27FC236}">
                  <a16:creationId xmlns:a16="http://schemas.microsoft.com/office/drawing/2014/main" id="{AB30053E-A59E-79E6-3C6F-44D2CDA654F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Oval 21">
              <a:extLst>
                <a:ext uri="{FF2B5EF4-FFF2-40B4-BE49-F238E27FC236}">
                  <a16:creationId xmlns:a16="http://schemas.microsoft.com/office/drawing/2014/main" id="{EC4187FE-87AC-CD47-BEBB-C6BB798E027B}"/>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Oval 22">
              <a:extLst>
                <a:ext uri="{FF2B5EF4-FFF2-40B4-BE49-F238E27FC236}">
                  <a16:creationId xmlns:a16="http://schemas.microsoft.com/office/drawing/2014/main" id="{A727B707-8D66-A3A5-C1E1-7E9DB2D45A0A}"/>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Freeform: Shape 13">
              <a:extLst>
                <a:ext uri="{FF2B5EF4-FFF2-40B4-BE49-F238E27FC236}">
                  <a16:creationId xmlns:a16="http://schemas.microsoft.com/office/drawing/2014/main" id="{B6719DA8-36DD-FC6B-02B7-8DEA43CD738A}"/>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Group 31">
              <a:extLst>
                <a:ext uri="{FF2B5EF4-FFF2-40B4-BE49-F238E27FC236}">
                  <a16:creationId xmlns:a16="http://schemas.microsoft.com/office/drawing/2014/main" id="{34741EB7-CED3-64EC-2A4B-EBF098063400}"/>
                </a:ext>
              </a:extLst>
            </p:cNvPr>
            <p:cNvGrpSpPr/>
            <p:nvPr/>
          </p:nvGrpSpPr>
          <p:grpSpPr>
            <a:xfrm>
              <a:off x="3174125" y="2112579"/>
              <a:ext cx="1177158" cy="2753711"/>
              <a:chOff x="3174125" y="2112579"/>
              <a:chExt cx="1177158" cy="2753711"/>
            </a:xfrm>
          </p:grpSpPr>
          <p:sp>
            <p:nvSpPr>
              <p:cNvPr id="22" name="Freeform: Shape 10">
                <a:extLst>
                  <a:ext uri="{FF2B5EF4-FFF2-40B4-BE49-F238E27FC236}">
                    <a16:creationId xmlns:a16="http://schemas.microsoft.com/office/drawing/2014/main" id="{8D547F1B-03AE-2BBA-0FEE-7507568F398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Freeform: Shape 12">
                <a:extLst>
                  <a:ext uri="{FF2B5EF4-FFF2-40B4-BE49-F238E27FC236}">
                    <a16:creationId xmlns:a16="http://schemas.microsoft.com/office/drawing/2014/main" id="{E8812DE5-FC8F-10EB-EF8D-63F00FBEF2EC}"/>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Freeform: Shape 14">
                <a:extLst>
                  <a:ext uri="{FF2B5EF4-FFF2-40B4-BE49-F238E27FC236}">
                    <a16:creationId xmlns:a16="http://schemas.microsoft.com/office/drawing/2014/main" id="{BE8B89B3-D9C3-3B62-0B40-8B7E0774540C}"/>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Oval 29">
              <a:extLst>
                <a:ext uri="{FF2B5EF4-FFF2-40B4-BE49-F238E27FC236}">
                  <a16:creationId xmlns:a16="http://schemas.microsoft.com/office/drawing/2014/main" id="{A63D2D4D-100B-AB64-9A43-13C1F76621C0}"/>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Oval 30">
              <a:extLst>
                <a:ext uri="{FF2B5EF4-FFF2-40B4-BE49-F238E27FC236}">
                  <a16:creationId xmlns:a16="http://schemas.microsoft.com/office/drawing/2014/main" id="{5F9A79F0-4130-6BFE-CE4E-644B267D2F15}"/>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Group 32">
              <a:extLst>
                <a:ext uri="{FF2B5EF4-FFF2-40B4-BE49-F238E27FC236}">
                  <a16:creationId xmlns:a16="http://schemas.microsoft.com/office/drawing/2014/main" id="{7CB09B29-FDE7-B1C6-A73A-6BA3C931391D}"/>
                </a:ext>
              </a:extLst>
            </p:cNvPr>
            <p:cNvGrpSpPr/>
            <p:nvPr/>
          </p:nvGrpSpPr>
          <p:grpSpPr>
            <a:xfrm flipH="1">
              <a:off x="1439915" y="2191407"/>
              <a:ext cx="1455683" cy="2648609"/>
              <a:chOff x="3344112" y="2112579"/>
              <a:chExt cx="1177158" cy="2648609"/>
            </a:xfrm>
          </p:grpSpPr>
          <p:sp>
            <p:nvSpPr>
              <p:cNvPr id="19" name="Freeform: Shape 33">
                <a:extLst>
                  <a:ext uri="{FF2B5EF4-FFF2-40B4-BE49-F238E27FC236}">
                    <a16:creationId xmlns:a16="http://schemas.microsoft.com/office/drawing/2014/main" id="{12ABA2D2-DF6A-D1D8-4018-2384A70D0F86}"/>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Freeform: Shape 34">
                <a:extLst>
                  <a:ext uri="{FF2B5EF4-FFF2-40B4-BE49-F238E27FC236}">
                    <a16:creationId xmlns:a16="http://schemas.microsoft.com/office/drawing/2014/main" id="{5622B73F-411F-D4BA-1035-CDE6267710BF}"/>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Freeform: Shape 35">
                <a:extLst>
                  <a:ext uri="{FF2B5EF4-FFF2-40B4-BE49-F238E27FC236}">
                    <a16:creationId xmlns:a16="http://schemas.microsoft.com/office/drawing/2014/main" id="{52A9B87B-B590-3848-5E4A-B981A6CC4819}"/>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Chord 26">
              <a:extLst>
                <a:ext uri="{FF2B5EF4-FFF2-40B4-BE49-F238E27FC236}">
                  <a16:creationId xmlns:a16="http://schemas.microsoft.com/office/drawing/2014/main" id="{0300DC4C-B511-880A-E769-28F4A8CD4A6A}"/>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Chord 27">
              <a:extLst>
                <a:ext uri="{FF2B5EF4-FFF2-40B4-BE49-F238E27FC236}">
                  <a16:creationId xmlns:a16="http://schemas.microsoft.com/office/drawing/2014/main" id="{4806BC32-B4FB-39FE-A9CA-4942FD866829}"/>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0477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D0210F4-C3BB-48D6-A92C-1204EED60F6D}"/>
              </a:ext>
            </a:extLst>
          </p:cNvPr>
          <p:cNvSpPr>
            <a:spLocks noChangeArrowheads="1"/>
          </p:cNvSpPr>
          <p:nvPr/>
        </p:nvSpPr>
        <p:spPr bwMode="auto">
          <a:xfrm>
            <a:off x="0" y="2840611"/>
            <a:ext cx="9144000" cy="107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endParaRPr lang="en-US" altLang="ja-JP" sz="2400" kern="0" dirty="0">
              <a:solidFill>
                <a:schemeClr val="tx1"/>
              </a:solidFill>
            </a:endParaRPr>
          </a:p>
          <a:p>
            <a:pPr algn="ctr">
              <a:defRPr/>
            </a:pPr>
            <a:r>
              <a:rPr lang="ja-JP" altLang="en-US" sz="4000" b="1" dirty="0"/>
              <a:t>研究紹介および語り</a:t>
            </a:r>
            <a:endParaRPr lang="en-US" altLang="ja-JP" sz="4000" b="1" dirty="0"/>
          </a:p>
          <a:p>
            <a:pPr algn="ctr">
              <a:defRPr/>
            </a:pPr>
            <a:endParaRPr lang="en-US" altLang="ja-JP" sz="4000" b="1" dirty="0">
              <a:solidFill>
                <a:schemeClr val="tx1"/>
              </a:solidFill>
            </a:endParaRPr>
          </a:p>
        </p:txBody>
      </p:sp>
    </p:spTree>
    <p:extLst>
      <p:ext uri="{BB962C8B-B14F-4D97-AF65-F5344CB8AC3E}">
        <p14:creationId xmlns:p14="http://schemas.microsoft.com/office/powerpoint/2010/main" val="1242160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Fly (</a:t>
            </a:r>
            <a:r>
              <a:rPr lang="ja-JP" altLang="en-US" sz="2800" b="1" dirty="0">
                <a:solidFill>
                  <a:schemeClr val="bg1"/>
                </a:solidFill>
                <a:effectLst>
                  <a:outerShdw sx="0" sy="0">
                    <a:srgbClr val="000000"/>
                  </a:outerShdw>
                </a:effectLst>
              </a:rPr>
              <a:t>蠅</a:t>
            </a:r>
            <a:r>
              <a:rPr lang="en-US" altLang="ja-JP" sz="2800" b="1" dirty="0">
                <a:solidFill>
                  <a:schemeClr val="bg1"/>
                </a:solidFill>
                <a:effectLst>
                  <a:outerShdw sx="0" sy="0">
                    <a:srgbClr val="000000"/>
                  </a:outerShdw>
                </a:effectLst>
              </a:rPr>
              <a:t>)</a:t>
            </a:r>
            <a:endParaRPr lang="en-US" sz="2800" b="1" dirty="0">
              <a:solidFill>
                <a:schemeClr val="bg1"/>
              </a:solidFill>
              <a:effectLst>
                <a:outerShdw sx="0" sy="0">
                  <a:srgbClr val="000000"/>
                </a:outerShdw>
              </a:effectLst>
            </a:endParaRPr>
          </a:p>
        </p:txBody>
      </p:sp>
      <p:sp>
        <p:nvSpPr>
          <p:cNvPr id="4" name="Rectangle 43">
            <a:extLst>
              <a:ext uri="{FF2B5EF4-FFF2-40B4-BE49-F238E27FC236}">
                <a16:creationId xmlns:a16="http://schemas.microsoft.com/office/drawing/2014/main" id="{979D8A11-7203-2758-3A21-9D8531D40BCF}"/>
              </a:ext>
            </a:extLst>
          </p:cNvPr>
          <p:cNvSpPr/>
          <p:nvPr/>
        </p:nvSpPr>
        <p:spPr>
          <a:xfrm>
            <a:off x="2293807" y="1491540"/>
            <a:ext cx="4276765" cy="954107"/>
          </a:xfrm>
          <a:prstGeom prst="rect">
            <a:avLst/>
          </a:prstGeom>
        </p:spPr>
        <p:txBody>
          <a:bodyPr wrap="square">
            <a:spAutoFit/>
          </a:bodyPr>
          <a:lstStyle/>
          <a:p>
            <a:r>
              <a:rPr lang="ja-JP" altLang="en-US" sz="2800" dirty="0"/>
              <a:t>蠅には乱数発生器が組み込まれているのか？</a:t>
            </a:r>
            <a:endParaRPr lang="en-US" altLang="ja-JP" sz="2800" dirty="0"/>
          </a:p>
        </p:txBody>
      </p:sp>
      <p:sp>
        <p:nvSpPr>
          <p:cNvPr id="6" name="Rectangle 43">
            <a:extLst>
              <a:ext uri="{FF2B5EF4-FFF2-40B4-BE49-F238E27FC236}">
                <a16:creationId xmlns:a16="http://schemas.microsoft.com/office/drawing/2014/main" id="{41C5B4B6-243B-AFE7-4306-7A99C4AE1B5D}"/>
              </a:ext>
            </a:extLst>
          </p:cNvPr>
          <p:cNvSpPr/>
          <p:nvPr/>
        </p:nvSpPr>
        <p:spPr>
          <a:xfrm>
            <a:off x="1072464" y="2842481"/>
            <a:ext cx="6444442" cy="1938992"/>
          </a:xfrm>
          <a:prstGeom prst="rect">
            <a:avLst/>
          </a:prstGeom>
        </p:spPr>
        <p:txBody>
          <a:bodyPr wrap="square">
            <a:spAutoFit/>
          </a:bodyPr>
          <a:lstStyle/>
          <a:p>
            <a:pPr marL="342900" indent="-342900">
              <a:buFont typeface="Yu Gothic UI" panose="020B0500000000000000" pitchFamily="50" charset="-128"/>
              <a:buChar char="−"/>
            </a:pPr>
            <a:r>
              <a:rPr lang="ja-JP" altLang="en-US" sz="2000" dirty="0"/>
              <a:t>蠅の小さな脳が蠅の歩行をコントロールしているとする</a:t>
            </a:r>
            <a:endParaRPr lang="en-US" altLang="ja-JP" sz="2000" dirty="0"/>
          </a:p>
          <a:p>
            <a:pPr marL="342900" indent="-342900">
              <a:buFont typeface="Yu Gothic UI" panose="020B0500000000000000" pitchFamily="50" charset="-128"/>
              <a:buChar char="−"/>
            </a:pPr>
            <a:r>
              <a:rPr lang="ja-JP" altLang="en-US" sz="2000" dirty="0"/>
              <a:t>乱数発生器は無いが、おそらくニューロンの動作になんらかのゆらぎがある</a:t>
            </a:r>
            <a:endParaRPr lang="en-US" altLang="ja-JP" sz="2000" dirty="0"/>
          </a:p>
          <a:p>
            <a:pPr marL="342900" indent="-342900">
              <a:buFont typeface="Yu Gothic UI" panose="020B0500000000000000" pitchFamily="50" charset="-128"/>
              <a:buChar char="−"/>
            </a:pPr>
            <a:r>
              <a:rPr lang="ja-JP" altLang="en-US" sz="2000" dirty="0"/>
              <a:t>ニューロンと、それを容れる体液のようなものの間の化学的作用の変化が乱数的性質を生むのではないか</a:t>
            </a:r>
            <a:endParaRPr lang="en-US" altLang="ja-JP" sz="2000" dirty="0"/>
          </a:p>
          <a:p>
            <a:pPr marL="342900" indent="-342900">
              <a:buFont typeface="Arial" panose="020B0604020202020204" pitchFamily="34" charset="0"/>
              <a:buChar char="•"/>
            </a:pPr>
            <a:endParaRPr lang="en-US" altLang="ja-JP" sz="2000" dirty="0"/>
          </a:p>
        </p:txBody>
      </p:sp>
      <p:sp>
        <p:nvSpPr>
          <p:cNvPr id="8" name="テキスト ボックス 7">
            <a:extLst>
              <a:ext uri="{FF2B5EF4-FFF2-40B4-BE49-F238E27FC236}">
                <a16:creationId xmlns:a16="http://schemas.microsoft.com/office/drawing/2014/main" id="{7B0E9F89-0757-6F61-4684-887D5A02E729}"/>
              </a:ext>
            </a:extLst>
          </p:cNvPr>
          <p:cNvSpPr txBox="1"/>
          <p:nvPr/>
        </p:nvSpPr>
        <p:spPr>
          <a:xfrm>
            <a:off x="2124635" y="5178307"/>
            <a:ext cx="4894730" cy="830997"/>
          </a:xfrm>
          <a:prstGeom prst="rect">
            <a:avLst/>
          </a:prstGeom>
          <a:noFill/>
        </p:spPr>
        <p:txBody>
          <a:bodyPr wrap="square">
            <a:spAutoFit/>
          </a:bodyPr>
          <a:lstStyle/>
          <a:p>
            <a:pPr algn="ctr"/>
            <a:r>
              <a:rPr lang="ja-JP" altLang="en-US" sz="2000" dirty="0"/>
              <a:t>という仮説に基づいて実験をしてみたのが</a:t>
            </a:r>
            <a:endParaRPr lang="en-US" altLang="ja-JP" sz="2000" dirty="0"/>
          </a:p>
          <a:p>
            <a:pPr algn="ctr"/>
            <a:r>
              <a:rPr lang="en-US" altLang="ja-JP" sz="2800" dirty="0"/>
              <a:t>A Walking Fly Project</a:t>
            </a:r>
            <a:endParaRPr lang="ja-JP" altLang="en-US" sz="2800" dirty="0"/>
          </a:p>
        </p:txBody>
      </p:sp>
      <p:grpSp>
        <p:nvGrpSpPr>
          <p:cNvPr id="5" name="Group 40">
            <a:extLst>
              <a:ext uri="{FF2B5EF4-FFF2-40B4-BE49-F238E27FC236}">
                <a16:creationId xmlns:a16="http://schemas.microsoft.com/office/drawing/2014/main" id="{A08D4195-C36B-3F08-15C8-B44AC48AD4E9}"/>
              </a:ext>
            </a:extLst>
          </p:cNvPr>
          <p:cNvGrpSpPr/>
          <p:nvPr/>
        </p:nvGrpSpPr>
        <p:grpSpPr>
          <a:xfrm rot="3403194">
            <a:off x="7953453" y="594243"/>
            <a:ext cx="293764" cy="291643"/>
            <a:chOff x="1439915" y="1986456"/>
            <a:chExt cx="2911368" cy="2890344"/>
          </a:xfrm>
        </p:grpSpPr>
        <p:cxnSp>
          <p:nvCxnSpPr>
            <p:cNvPr id="7" name="Straight Connector 37">
              <a:extLst>
                <a:ext uri="{FF2B5EF4-FFF2-40B4-BE49-F238E27FC236}">
                  <a16:creationId xmlns:a16="http://schemas.microsoft.com/office/drawing/2014/main" id="{E627A0A3-7FCB-A09C-9B0F-7E89D63D8801}"/>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38">
              <a:extLst>
                <a:ext uri="{FF2B5EF4-FFF2-40B4-BE49-F238E27FC236}">
                  <a16:creationId xmlns:a16="http://schemas.microsoft.com/office/drawing/2014/main" id="{CC4BBD2F-F3D2-B75D-AD16-C5DB1D2C688B}"/>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24">
              <a:extLst>
                <a:ext uri="{FF2B5EF4-FFF2-40B4-BE49-F238E27FC236}">
                  <a16:creationId xmlns:a16="http://schemas.microsoft.com/office/drawing/2014/main" id="{C763E12A-556A-FCF6-6FF2-B56F05CF1B9B}"/>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
              <a:extLst>
                <a:ext uri="{FF2B5EF4-FFF2-40B4-BE49-F238E27FC236}">
                  <a16:creationId xmlns:a16="http://schemas.microsoft.com/office/drawing/2014/main" id="{C81F1B2E-6D4C-F2D7-C012-4FED6A9BE35C}"/>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Oval 21">
              <a:extLst>
                <a:ext uri="{FF2B5EF4-FFF2-40B4-BE49-F238E27FC236}">
                  <a16:creationId xmlns:a16="http://schemas.microsoft.com/office/drawing/2014/main" id="{60006B29-7347-BF2D-DF82-B609E21C2114}"/>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val 22">
              <a:extLst>
                <a:ext uri="{FF2B5EF4-FFF2-40B4-BE49-F238E27FC236}">
                  <a16:creationId xmlns:a16="http://schemas.microsoft.com/office/drawing/2014/main" id="{B5235168-ACC9-A897-D399-B20636B31385}"/>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Freeform: Shape 13">
              <a:extLst>
                <a:ext uri="{FF2B5EF4-FFF2-40B4-BE49-F238E27FC236}">
                  <a16:creationId xmlns:a16="http://schemas.microsoft.com/office/drawing/2014/main" id="{9847D8DB-58DC-2D3E-0A70-A94D6D9A442B}"/>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Group 31">
              <a:extLst>
                <a:ext uri="{FF2B5EF4-FFF2-40B4-BE49-F238E27FC236}">
                  <a16:creationId xmlns:a16="http://schemas.microsoft.com/office/drawing/2014/main" id="{3B774C6C-2487-65CD-D18B-8268F552299B}"/>
                </a:ext>
              </a:extLst>
            </p:cNvPr>
            <p:cNvGrpSpPr/>
            <p:nvPr/>
          </p:nvGrpSpPr>
          <p:grpSpPr>
            <a:xfrm>
              <a:off x="3174125" y="2112579"/>
              <a:ext cx="1177158" cy="2753711"/>
              <a:chOff x="3174125" y="2112579"/>
              <a:chExt cx="1177158" cy="2753711"/>
            </a:xfrm>
          </p:grpSpPr>
          <p:sp>
            <p:nvSpPr>
              <p:cNvPr id="43" name="Freeform: Shape 10">
                <a:extLst>
                  <a:ext uri="{FF2B5EF4-FFF2-40B4-BE49-F238E27FC236}">
                    <a16:creationId xmlns:a16="http://schemas.microsoft.com/office/drawing/2014/main" id="{D67483BB-2BEC-B662-612F-7B35D7CF4782}"/>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Freeform: Shape 12">
                <a:extLst>
                  <a:ext uri="{FF2B5EF4-FFF2-40B4-BE49-F238E27FC236}">
                    <a16:creationId xmlns:a16="http://schemas.microsoft.com/office/drawing/2014/main" id="{56986397-980B-BEA8-208C-4E3F97B297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Freeform: Shape 14">
                <a:extLst>
                  <a:ext uri="{FF2B5EF4-FFF2-40B4-BE49-F238E27FC236}">
                    <a16:creationId xmlns:a16="http://schemas.microsoft.com/office/drawing/2014/main" id="{DEE43222-0ED6-97D7-F5D5-86266D372817}"/>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Oval 29">
              <a:extLst>
                <a:ext uri="{FF2B5EF4-FFF2-40B4-BE49-F238E27FC236}">
                  <a16:creationId xmlns:a16="http://schemas.microsoft.com/office/drawing/2014/main" id="{1A07DAC3-024C-EFEA-A2A9-AC565ADDE9CF}"/>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Oval 30">
              <a:extLst>
                <a:ext uri="{FF2B5EF4-FFF2-40B4-BE49-F238E27FC236}">
                  <a16:creationId xmlns:a16="http://schemas.microsoft.com/office/drawing/2014/main" id="{103F11C0-C98C-4A36-E322-B09011C5063E}"/>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Group 32">
              <a:extLst>
                <a:ext uri="{FF2B5EF4-FFF2-40B4-BE49-F238E27FC236}">
                  <a16:creationId xmlns:a16="http://schemas.microsoft.com/office/drawing/2014/main" id="{C24EEE93-8374-02C7-BC07-938991FF6B65}"/>
                </a:ext>
              </a:extLst>
            </p:cNvPr>
            <p:cNvGrpSpPr/>
            <p:nvPr/>
          </p:nvGrpSpPr>
          <p:grpSpPr>
            <a:xfrm flipH="1">
              <a:off x="1439915" y="2191407"/>
              <a:ext cx="1455683" cy="2648609"/>
              <a:chOff x="3344112" y="2112579"/>
              <a:chExt cx="1177158" cy="2648609"/>
            </a:xfrm>
          </p:grpSpPr>
          <p:sp>
            <p:nvSpPr>
              <p:cNvPr id="37" name="Freeform: Shape 33">
                <a:extLst>
                  <a:ext uri="{FF2B5EF4-FFF2-40B4-BE49-F238E27FC236}">
                    <a16:creationId xmlns:a16="http://schemas.microsoft.com/office/drawing/2014/main" id="{5341F72B-E362-8D90-9962-A617A64C540A}"/>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Freeform: Shape 34">
                <a:extLst>
                  <a:ext uri="{FF2B5EF4-FFF2-40B4-BE49-F238E27FC236}">
                    <a16:creationId xmlns:a16="http://schemas.microsoft.com/office/drawing/2014/main" id="{E7AE715E-009F-0062-062C-B2D6F8EB4994}"/>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Freeform: Shape 35">
                <a:extLst>
                  <a:ext uri="{FF2B5EF4-FFF2-40B4-BE49-F238E27FC236}">
                    <a16:creationId xmlns:a16="http://schemas.microsoft.com/office/drawing/2014/main" id="{EE006877-43E4-87CD-36F1-C38A91E0DE60}"/>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Chord 26">
              <a:extLst>
                <a:ext uri="{FF2B5EF4-FFF2-40B4-BE49-F238E27FC236}">
                  <a16:creationId xmlns:a16="http://schemas.microsoft.com/office/drawing/2014/main" id="{BA9B5EF9-B25D-F1E7-7DC2-0F10A88F3103}"/>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Chord 27">
              <a:extLst>
                <a:ext uri="{FF2B5EF4-FFF2-40B4-BE49-F238E27FC236}">
                  <a16:creationId xmlns:a16="http://schemas.microsoft.com/office/drawing/2014/main" id="{1CC88BF4-D176-09A7-FD3D-10778690AA16}"/>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263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Walking Fly</a:t>
            </a:r>
            <a:r>
              <a:rPr lang="ja-JP" altLang="en-US" sz="2800" b="1" dirty="0">
                <a:solidFill>
                  <a:schemeClr val="bg1"/>
                </a:solidFill>
                <a:effectLst>
                  <a:outerShdw sx="0" sy="0">
                    <a:srgbClr val="000000"/>
                  </a:outerShdw>
                </a:effectLst>
              </a:rPr>
              <a:t>プロジェクト</a:t>
            </a:r>
            <a:endParaRPr lang="en-US" sz="2800" b="1" dirty="0">
              <a:solidFill>
                <a:schemeClr val="bg1"/>
              </a:solidFill>
              <a:effectLst>
                <a:outerShdw sx="0" sy="0">
                  <a:srgbClr val="000000"/>
                </a:outerShdw>
              </a:effectLst>
            </a:endParaRPr>
          </a:p>
        </p:txBody>
      </p:sp>
      <p:grpSp>
        <p:nvGrpSpPr>
          <p:cNvPr id="70" name="グループ化 69">
            <a:extLst>
              <a:ext uri="{FF2B5EF4-FFF2-40B4-BE49-F238E27FC236}">
                <a16:creationId xmlns:a16="http://schemas.microsoft.com/office/drawing/2014/main" id="{BEEE64D8-A92F-39E3-A444-F16EB5D5A57F}"/>
              </a:ext>
            </a:extLst>
          </p:cNvPr>
          <p:cNvGrpSpPr/>
          <p:nvPr/>
        </p:nvGrpSpPr>
        <p:grpSpPr>
          <a:xfrm>
            <a:off x="1900263" y="3967787"/>
            <a:ext cx="4599233" cy="2673370"/>
            <a:chOff x="993861" y="1422339"/>
            <a:chExt cx="6292210" cy="3657437"/>
          </a:xfrm>
        </p:grpSpPr>
        <p:sp>
          <p:nvSpPr>
            <p:cNvPr id="5" name="フリーフォーム: 図形 4">
              <a:extLst>
                <a:ext uri="{FF2B5EF4-FFF2-40B4-BE49-F238E27FC236}">
                  <a16:creationId xmlns:a16="http://schemas.microsoft.com/office/drawing/2014/main" id="{B8D9B812-92A5-220D-06CD-2198E5602098}"/>
                </a:ext>
              </a:extLst>
            </p:cNvPr>
            <p:cNvSpPr/>
            <p:nvPr/>
          </p:nvSpPr>
          <p:spPr>
            <a:xfrm>
              <a:off x="2935030" y="2344580"/>
              <a:ext cx="1082040" cy="1935480"/>
            </a:xfrm>
            <a:custGeom>
              <a:avLst/>
              <a:gdLst>
                <a:gd name="connsiteX0" fmla="*/ 0 w 1082040"/>
                <a:gd name="connsiteY0" fmla="*/ 91440 h 1935480"/>
                <a:gd name="connsiteX1" fmla="*/ 0 w 1082040"/>
                <a:gd name="connsiteY1" fmla="*/ 91440 h 1935480"/>
                <a:gd name="connsiteX2" fmla="*/ 1051560 w 1082040"/>
                <a:gd name="connsiteY2" fmla="*/ 0 h 1935480"/>
                <a:gd name="connsiteX3" fmla="*/ 1082040 w 1082040"/>
                <a:gd name="connsiteY3" fmla="*/ 1935480 h 1935480"/>
                <a:gd name="connsiteX4" fmla="*/ 0 w 1082040"/>
                <a:gd name="connsiteY4" fmla="*/ 91440 h 1935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040" h="1935480">
                  <a:moveTo>
                    <a:pt x="0" y="91440"/>
                  </a:moveTo>
                  <a:lnTo>
                    <a:pt x="0" y="91440"/>
                  </a:lnTo>
                  <a:lnTo>
                    <a:pt x="1051560" y="0"/>
                  </a:lnTo>
                  <a:lnTo>
                    <a:pt x="1082040" y="1935480"/>
                  </a:lnTo>
                  <a:lnTo>
                    <a:pt x="0" y="9144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 name="フリーフォーム: 図形 6">
              <a:extLst>
                <a:ext uri="{FF2B5EF4-FFF2-40B4-BE49-F238E27FC236}">
                  <a16:creationId xmlns:a16="http://schemas.microsoft.com/office/drawing/2014/main" id="{A81A46BB-B483-6920-7AA1-73CF3D37CD4D}"/>
                </a:ext>
              </a:extLst>
            </p:cNvPr>
            <p:cNvSpPr/>
            <p:nvPr/>
          </p:nvSpPr>
          <p:spPr>
            <a:xfrm>
              <a:off x="4267200" y="2339340"/>
              <a:ext cx="1325880" cy="2042160"/>
            </a:xfrm>
            <a:custGeom>
              <a:avLst/>
              <a:gdLst>
                <a:gd name="connsiteX0" fmla="*/ 15240 w 1325880"/>
                <a:gd name="connsiteY0" fmla="*/ 0 h 2042160"/>
                <a:gd name="connsiteX1" fmla="*/ 1318260 w 1325880"/>
                <a:gd name="connsiteY1" fmla="*/ 53340 h 2042160"/>
                <a:gd name="connsiteX2" fmla="*/ 1325880 w 1325880"/>
                <a:gd name="connsiteY2" fmla="*/ 1638300 h 2042160"/>
                <a:gd name="connsiteX3" fmla="*/ 0 w 1325880"/>
                <a:gd name="connsiteY3" fmla="*/ 2042160 h 2042160"/>
                <a:gd name="connsiteX4" fmla="*/ 15240 w 1325880"/>
                <a:gd name="connsiteY4" fmla="*/ 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880" h="2042160">
                  <a:moveTo>
                    <a:pt x="15240" y="0"/>
                  </a:moveTo>
                  <a:lnTo>
                    <a:pt x="1318260" y="53340"/>
                  </a:lnTo>
                  <a:lnTo>
                    <a:pt x="1325880" y="1638300"/>
                  </a:lnTo>
                  <a:lnTo>
                    <a:pt x="0" y="2042160"/>
                  </a:lnTo>
                  <a:lnTo>
                    <a:pt x="1524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楕円 7">
              <a:extLst>
                <a:ext uri="{FF2B5EF4-FFF2-40B4-BE49-F238E27FC236}">
                  <a16:creationId xmlns:a16="http://schemas.microsoft.com/office/drawing/2014/main" id="{3D3F915B-C613-C1BB-8E9C-738B58E80D52}"/>
                </a:ext>
              </a:extLst>
            </p:cNvPr>
            <p:cNvSpPr/>
            <p:nvPr/>
          </p:nvSpPr>
          <p:spPr>
            <a:xfrm>
              <a:off x="2459421" y="2186152"/>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楕円 8">
              <a:extLst>
                <a:ext uri="{FF2B5EF4-FFF2-40B4-BE49-F238E27FC236}">
                  <a16:creationId xmlns:a16="http://schemas.microsoft.com/office/drawing/2014/main" id="{019FBBEE-7EE6-818D-B270-E5186314A037}"/>
                </a:ext>
              </a:extLst>
            </p:cNvPr>
            <p:cNvSpPr/>
            <p:nvPr/>
          </p:nvSpPr>
          <p:spPr>
            <a:xfrm>
              <a:off x="5560761" y="2186152"/>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 name="楕円 9">
              <a:extLst>
                <a:ext uri="{FF2B5EF4-FFF2-40B4-BE49-F238E27FC236}">
                  <a16:creationId xmlns:a16="http://schemas.microsoft.com/office/drawing/2014/main" id="{1C8F3D8C-F553-C04E-C78D-327EBC029BAB}"/>
                </a:ext>
              </a:extLst>
            </p:cNvPr>
            <p:cNvSpPr/>
            <p:nvPr/>
          </p:nvSpPr>
          <p:spPr>
            <a:xfrm>
              <a:off x="5560760" y="2620150"/>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楕円 11">
              <a:extLst>
                <a:ext uri="{FF2B5EF4-FFF2-40B4-BE49-F238E27FC236}">
                  <a16:creationId xmlns:a16="http://schemas.microsoft.com/office/drawing/2014/main" id="{0DA3D55C-F9AA-9DC0-B1F7-9C045F8B2BF6}"/>
                </a:ext>
              </a:extLst>
            </p:cNvPr>
            <p:cNvSpPr/>
            <p:nvPr/>
          </p:nvSpPr>
          <p:spPr>
            <a:xfrm>
              <a:off x="5560760" y="3039494"/>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楕円 15">
              <a:extLst>
                <a:ext uri="{FF2B5EF4-FFF2-40B4-BE49-F238E27FC236}">
                  <a16:creationId xmlns:a16="http://schemas.microsoft.com/office/drawing/2014/main" id="{F066434C-F5CD-8CE9-9A27-938CD259D354}"/>
                </a:ext>
              </a:extLst>
            </p:cNvPr>
            <p:cNvSpPr/>
            <p:nvPr/>
          </p:nvSpPr>
          <p:spPr>
            <a:xfrm>
              <a:off x="5560759" y="3449645"/>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7" name="楕円 16">
              <a:extLst>
                <a:ext uri="{FF2B5EF4-FFF2-40B4-BE49-F238E27FC236}">
                  <a16:creationId xmlns:a16="http://schemas.microsoft.com/office/drawing/2014/main" id="{74932183-BDB5-C3F2-8D62-6D1E55431932}"/>
                </a:ext>
              </a:extLst>
            </p:cNvPr>
            <p:cNvSpPr/>
            <p:nvPr/>
          </p:nvSpPr>
          <p:spPr>
            <a:xfrm>
              <a:off x="5560759" y="3850530"/>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楕円 17">
              <a:extLst>
                <a:ext uri="{FF2B5EF4-FFF2-40B4-BE49-F238E27FC236}">
                  <a16:creationId xmlns:a16="http://schemas.microsoft.com/office/drawing/2014/main" id="{12BE009C-FD12-C3DC-E6CD-8246856BA598}"/>
                </a:ext>
              </a:extLst>
            </p:cNvPr>
            <p:cNvSpPr/>
            <p:nvPr/>
          </p:nvSpPr>
          <p:spPr>
            <a:xfrm>
              <a:off x="4001800" y="2094910"/>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 name="楕円 18">
              <a:extLst>
                <a:ext uri="{FF2B5EF4-FFF2-40B4-BE49-F238E27FC236}">
                  <a16:creationId xmlns:a16="http://schemas.microsoft.com/office/drawing/2014/main" id="{B6E0BE49-C95A-42B8-32B2-933C18BC2C9B}"/>
                </a:ext>
              </a:extLst>
            </p:cNvPr>
            <p:cNvSpPr/>
            <p:nvPr/>
          </p:nvSpPr>
          <p:spPr>
            <a:xfrm>
              <a:off x="3999179" y="2183105"/>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楕円 19">
              <a:extLst>
                <a:ext uri="{FF2B5EF4-FFF2-40B4-BE49-F238E27FC236}">
                  <a16:creationId xmlns:a16="http://schemas.microsoft.com/office/drawing/2014/main" id="{A47B563A-B203-0AB5-49C5-4BB0A16AEEDD}"/>
                </a:ext>
              </a:extLst>
            </p:cNvPr>
            <p:cNvSpPr/>
            <p:nvPr/>
          </p:nvSpPr>
          <p:spPr>
            <a:xfrm>
              <a:off x="3999179" y="2291133"/>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1" name="楕円 20">
              <a:extLst>
                <a:ext uri="{FF2B5EF4-FFF2-40B4-BE49-F238E27FC236}">
                  <a16:creationId xmlns:a16="http://schemas.microsoft.com/office/drawing/2014/main" id="{7A45EA77-6394-8796-21E2-8D11E105748F}"/>
                </a:ext>
              </a:extLst>
            </p:cNvPr>
            <p:cNvSpPr/>
            <p:nvPr/>
          </p:nvSpPr>
          <p:spPr>
            <a:xfrm>
              <a:off x="3999178" y="2446393"/>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楕円 23">
              <a:extLst>
                <a:ext uri="{FF2B5EF4-FFF2-40B4-BE49-F238E27FC236}">
                  <a16:creationId xmlns:a16="http://schemas.microsoft.com/office/drawing/2014/main" id="{EB14B223-8AAE-D2D9-7A3F-41120DD1EBD3}"/>
                </a:ext>
              </a:extLst>
            </p:cNvPr>
            <p:cNvSpPr/>
            <p:nvPr/>
          </p:nvSpPr>
          <p:spPr>
            <a:xfrm>
              <a:off x="3979975" y="2555615"/>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6" name="楕円 25">
              <a:extLst>
                <a:ext uri="{FF2B5EF4-FFF2-40B4-BE49-F238E27FC236}">
                  <a16:creationId xmlns:a16="http://schemas.microsoft.com/office/drawing/2014/main" id="{CEB881BB-06A0-7B4F-A1CB-9AE6ED3D78B1}"/>
                </a:ext>
              </a:extLst>
            </p:cNvPr>
            <p:cNvSpPr/>
            <p:nvPr/>
          </p:nvSpPr>
          <p:spPr>
            <a:xfrm>
              <a:off x="4040206" y="2626018"/>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9" name="楕円 28">
              <a:extLst>
                <a:ext uri="{FF2B5EF4-FFF2-40B4-BE49-F238E27FC236}">
                  <a16:creationId xmlns:a16="http://schemas.microsoft.com/office/drawing/2014/main" id="{609191FF-2AC3-E7A6-37B6-D25CAF73826B}"/>
                </a:ext>
              </a:extLst>
            </p:cNvPr>
            <p:cNvSpPr/>
            <p:nvPr/>
          </p:nvSpPr>
          <p:spPr>
            <a:xfrm>
              <a:off x="4037585" y="2714213"/>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楕円 36">
              <a:extLst>
                <a:ext uri="{FF2B5EF4-FFF2-40B4-BE49-F238E27FC236}">
                  <a16:creationId xmlns:a16="http://schemas.microsoft.com/office/drawing/2014/main" id="{C329121E-C88B-23B6-D435-FF8E6BC2F484}"/>
                </a:ext>
              </a:extLst>
            </p:cNvPr>
            <p:cNvSpPr/>
            <p:nvPr/>
          </p:nvSpPr>
          <p:spPr>
            <a:xfrm>
              <a:off x="4037585" y="2822241"/>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0" name="楕円 39">
              <a:extLst>
                <a:ext uri="{FF2B5EF4-FFF2-40B4-BE49-F238E27FC236}">
                  <a16:creationId xmlns:a16="http://schemas.microsoft.com/office/drawing/2014/main" id="{EA9CE4D1-2E04-298A-162E-F88959FE694C}"/>
                </a:ext>
              </a:extLst>
            </p:cNvPr>
            <p:cNvSpPr/>
            <p:nvPr/>
          </p:nvSpPr>
          <p:spPr>
            <a:xfrm>
              <a:off x="4037584" y="2977501"/>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2" name="楕円 41">
              <a:extLst>
                <a:ext uri="{FF2B5EF4-FFF2-40B4-BE49-F238E27FC236}">
                  <a16:creationId xmlns:a16="http://schemas.microsoft.com/office/drawing/2014/main" id="{AE6DE776-358B-BF9E-E869-94D4F697FB55}"/>
                </a:ext>
              </a:extLst>
            </p:cNvPr>
            <p:cNvSpPr/>
            <p:nvPr/>
          </p:nvSpPr>
          <p:spPr>
            <a:xfrm>
              <a:off x="4018381" y="3086723"/>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3" name="楕円 42">
              <a:extLst>
                <a:ext uri="{FF2B5EF4-FFF2-40B4-BE49-F238E27FC236}">
                  <a16:creationId xmlns:a16="http://schemas.microsoft.com/office/drawing/2014/main" id="{7F55710D-0CDB-30ED-61BD-2B20C5719A5B}"/>
                </a:ext>
              </a:extLst>
            </p:cNvPr>
            <p:cNvSpPr/>
            <p:nvPr/>
          </p:nvSpPr>
          <p:spPr>
            <a:xfrm>
              <a:off x="4002567" y="3218170"/>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4" name="楕円 43">
              <a:extLst>
                <a:ext uri="{FF2B5EF4-FFF2-40B4-BE49-F238E27FC236}">
                  <a16:creationId xmlns:a16="http://schemas.microsoft.com/office/drawing/2014/main" id="{658FDF2F-23B2-963C-47B7-93B5D606302C}"/>
                </a:ext>
              </a:extLst>
            </p:cNvPr>
            <p:cNvSpPr/>
            <p:nvPr/>
          </p:nvSpPr>
          <p:spPr>
            <a:xfrm>
              <a:off x="3999946" y="3306365"/>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5" name="楕円 44">
              <a:extLst>
                <a:ext uri="{FF2B5EF4-FFF2-40B4-BE49-F238E27FC236}">
                  <a16:creationId xmlns:a16="http://schemas.microsoft.com/office/drawing/2014/main" id="{6E500930-7CAE-1506-604E-ACA0A4EB730C}"/>
                </a:ext>
              </a:extLst>
            </p:cNvPr>
            <p:cNvSpPr/>
            <p:nvPr/>
          </p:nvSpPr>
          <p:spPr>
            <a:xfrm>
              <a:off x="3999946" y="3414393"/>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6" name="楕円 45">
              <a:extLst>
                <a:ext uri="{FF2B5EF4-FFF2-40B4-BE49-F238E27FC236}">
                  <a16:creationId xmlns:a16="http://schemas.microsoft.com/office/drawing/2014/main" id="{10725738-9E61-0302-3173-4158D6857302}"/>
                </a:ext>
              </a:extLst>
            </p:cNvPr>
            <p:cNvSpPr/>
            <p:nvPr/>
          </p:nvSpPr>
          <p:spPr>
            <a:xfrm>
              <a:off x="3999945" y="3569653"/>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7" name="楕円 46">
              <a:extLst>
                <a:ext uri="{FF2B5EF4-FFF2-40B4-BE49-F238E27FC236}">
                  <a16:creationId xmlns:a16="http://schemas.microsoft.com/office/drawing/2014/main" id="{A916E651-CF1E-03A0-2CD7-46ECEC9678B5}"/>
                </a:ext>
              </a:extLst>
            </p:cNvPr>
            <p:cNvSpPr/>
            <p:nvPr/>
          </p:nvSpPr>
          <p:spPr>
            <a:xfrm>
              <a:off x="3980742" y="3678875"/>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8" name="楕円 47">
              <a:extLst>
                <a:ext uri="{FF2B5EF4-FFF2-40B4-BE49-F238E27FC236}">
                  <a16:creationId xmlns:a16="http://schemas.microsoft.com/office/drawing/2014/main" id="{898ED91A-EA12-5907-2C7C-EEAB58397206}"/>
                </a:ext>
              </a:extLst>
            </p:cNvPr>
            <p:cNvSpPr/>
            <p:nvPr/>
          </p:nvSpPr>
          <p:spPr>
            <a:xfrm>
              <a:off x="4001800" y="3765635"/>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9" name="楕円 48">
              <a:extLst>
                <a:ext uri="{FF2B5EF4-FFF2-40B4-BE49-F238E27FC236}">
                  <a16:creationId xmlns:a16="http://schemas.microsoft.com/office/drawing/2014/main" id="{EC55F52F-5D69-2870-F193-EEDBD4A5B942}"/>
                </a:ext>
              </a:extLst>
            </p:cNvPr>
            <p:cNvSpPr/>
            <p:nvPr/>
          </p:nvSpPr>
          <p:spPr>
            <a:xfrm>
              <a:off x="3999179" y="3853830"/>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0" name="楕円 49">
              <a:extLst>
                <a:ext uri="{FF2B5EF4-FFF2-40B4-BE49-F238E27FC236}">
                  <a16:creationId xmlns:a16="http://schemas.microsoft.com/office/drawing/2014/main" id="{DB32D8C6-B23F-EB2C-1EC0-D7B32E40EACB}"/>
                </a:ext>
              </a:extLst>
            </p:cNvPr>
            <p:cNvSpPr/>
            <p:nvPr/>
          </p:nvSpPr>
          <p:spPr>
            <a:xfrm>
              <a:off x="3999179" y="3961858"/>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1" name="楕円 50">
              <a:extLst>
                <a:ext uri="{FF2B5EF4-FFF2-40B4-BE49-F238E27FC236}">
                  <a16:creationId xmlns:a16="http://schemas.microsoft.com/office/drawing/2014/main" id="{3E0063FD-FFBD-982F-E72D-C4BBCB67444C}"/>
                </a:ext>
              </a:extLst>
            </p:cNvPr>
            <p:cNvSpPr/>
            <p:nvPr/>
          </p:nvSpPr>
          <p:spPr>
            <a:xfrm>
              <a:off x="3999178" y="4117118"/>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2" name="楕円 51">
              <a:extLst>
                <a:ext uri="{FF2B5EF4-FFF2-40B4-BE49-F238E27FC236}">
                  <a16:creationId xmlns:a16="http://schemas.microsoft.com/office/drawing/2014/main" id="{FB00CCF1-299D-4DFC-D706-0EBB6167A11C}"/>
                </a:ext>
              </a:extLst>
            </p:cNvPr>
            <p:cNvSpPr/>
            <p:nvPr/>
          </p:nvSpPr>
          <p:spPr>
            <a:xfrm>
              <a:off x="3979975" y="4226340"/>
              <a:ext cx="357351" cy="35735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53" name="直線コネクタ 52">
              <a:extLst>
                <a:ext uri="{FF2B5EF4-FFF2-40B4-BE49-F238E27FC236}">
                  <a16:creationId xmlns:a16="http://schemas.microsoft.com/office/drawing/2014/main" id="{BDF5C2EA-1095-A073-B4D4-4ABD175535FA}"/>
                </a:ext>
              </a:extLst>
            </p:cNvPr>
            <p:cNvCxnSpPr>
              <a:stCxn id="8" idx="6"/>
              <a:endCxn id="18" idx="2"/>
            </p:cNvCxnSpPr>
            <p:nvPr/>
          </p:nvCxnSpPr>
          <p:spPr>
            <a:xfrm flipV="1">
              <a:off x="2816772" y="2273586"/>
              <a:ext cx="1185028" cy="91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8BA0BE0E-2DC3-AB33-5D05-3B57E306B96B}"/>
                </a:ext>
              </a:extLst>
            </p:cNvPr>
            <p:cNvCxnSpPr>
              <a:cxnSpLocks/>
              <a:stCxn id="8" idx="6"/>
              <a:endCxn id="52" idx="2"/>
            </p:cNvCxnSpPr>
            <p:nvPr/>
          </p:nvCxnSpPr>
          <p:spPr>
            <a:xfrm>
              <a:off x="2816772" y="2364828"/>
              <a:ext cx="1163203" cy="2040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2C7CBCB-528F-9505-E67C-93D249D4AF48}"/>
                </a:ext>
              </a:extLst>
            </p:cNvPr>
            <p:cNvCxnSpPr>
              <a:cxnSpLocks/>
              <a:endCxn id="9" idx="2"/>
            </p:cNvCxnSpPr>
            <p:nvPr/>
          </p:nvCxnSpPr>
          <p:spPr>
            <a:xfrm>
              <a:off x="4337326" y="2302546"/>
              <a:ext cx="1223435" cy="62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1391973B-2B56-03EE-F88B-1B0E976ADF9E}"/>
                </a:ext>
              </a:extLst>
            </p:cNvPr>
            <p:cNvCxnSpPr>
              <a:cxnSpLocks/>
              <a:stCxn id="52" idx="6"/>
              <a:endCxn id="17" idx="2"/>
            </p:cNvCxnSpPr>
            <p:nvPr/>
          </p:nvCxnSpPr>
          <p:spPr>
            <a:xfrm flipV="1">
              <a:off x="4337326" y="4029206"/>
              <a:ext cx="1223433" cy="375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C5B6C74D-BAE8-CB80-C442-5C6ABF73BAF9}"/>
                </a:ext>
              </a:extLst>
            </p:cNvPr>
            <p:cNvGrpSpPr/>
            <p:nvPr/>
          </p:nvGrpSpPr>
          <p:grpSpPr>
            <a:xfrm rot="19505139">
              <a:off x="3345278" y="3439439"/>
              <a:ext cx="1575825" cy="1640337"/>
              <a:chOff x="2976665" y="4527064"/>
              <a:chExt cx="1575825" cy="1640337"/>
            </a:xfrm>
            <a:solidFill>
              <a:schemeClr val="bg2">
                <a:lumMod val="50000"/>
              </a:schemeClr>
            </a:solidFill>
          </p:grpSpPr>
          <p:sp>
            <p:nvSpPr>
              <p:cNvPr id="58" name="直角三角形 57">
                <a:extLst>
                  <a:ext uri="{FF2B5EF4-FFF2-40B4-BE49-F238E27FC236}">
                    <a16:creationId xmlns:a16="http://schemas.microsoft.com/office/drawing/2014/main" id="{A6030A46-B026-23E1-401D-59ADD5459AB9}"/>
                  </a:ext>
                </a:extLst>
              </p:cNvPr>
              <p:cNvSpPr/>
              <p:nvPr/>
            </p:nvSpPr>
            <p:spPr>
              <a:xfrm rot="13609067">
                <a:off x="3111015" y="4527064"/>
                <a:ext cx="558913" cy="55891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9" name="月 58">
                <a:extLst>
                  <a:ext uri="{FF2B5EF4-FFF2-40B4-BE49-F238E27FC236}">
                    <a16:creationId xmlns:a16="http://schemas.microsoft.com/office/drawing/2014/main" id="{7A507719-F60F-94BA-B57A-17219F5E7E85}"/>
                  </a:ext>
                </a:extLst>
              </p:cNvPr>
              <p:cNvSpPr/>
              <p:nvPr/>
            </p:nvSpPr>
            <p:spPr>
              <a:xfrm>
                <a:off x="2976665" y="4736768"/>
                <a:ext cx="669124" cy="1416760"/>
              </a:xfrm>
              <a:prstGeom prst="moon">
                <a:avLst>
                  <a:gd name="adj" fmla="val 158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0" name="月 59">
                <a:extLst>
                  <a:ext uri="{FF2B5EF4-FFF2-40B4-BE49-F238E27FC236}">
                    <a16:creationId xmlns:a16="http://schemas.microsoft.com/office/drawing/2014/main" id="{DD8B683D-F509-0F28-E1C8-B284778AA6B0}"/>
                  </a:ext>
                </a:extLst>
              </p:cNvPr>
              <p:cNvSpPr/>
              <p:nvPr/>
            </p:nvSpPr>
            <p:spPr>
              <a:xfrm rot="15303225">
                <a:off x="3509548" y="5124459"/>
                <a:ext cx="669124" cy="1416760"/>
              </a:xfrm>
              <a:prstGeom prst="moon">
                <a:avLst>
                  <a:gd name="adj" fmla="val 158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61" name="テキスト ボックス 60">
              <a:extLst>
                <a:ext uri="{FF2B5EF4-FFF2-40B4-BE49-F238E27FC236}">
                  <a16:creationId xmlns:a16="http://schemas.microsoft.com/office/drawing/2014/main" id="{E47241D1-0438-9C1F-3AD7-F2179B64633E}"/>
                </a:ext>
              </a:extLst>
            </p:cNvPr>
            <p:cNvSpPr txBox="1"/>
            <p:nvPr/>
          </p:nvSpPr>
          <p:spPr>
            <a:xfrm>
              <a:off x="5891208" y="2183105"/>
              <a:ext cx="811874" cy="463176"/>
            </a:xfrm>
            <a:prstGeom prst="rect">
              <a:avLst/>
            </a:prstGeom>
            <a:noFill/>
          </p:spPr>
          <p:txBody>
            <a:bodyPr wrap="none" rtlCol="0">
              <a:spAutoFit/>
            </a:bodyPr>
            <a:lstStyle/>
            <a:p>
              <a:r>
                <a:rPr lang="en-US" altLang="ja-JP" sz="1600" dirty="0"/>
                <a:t>walk</a:t>
              </a:r>
            </a:p>
          </p:txBody>
        </p:sp>
        <p:sp>
          <p:nvSpPr>
            <p:cNvPr id="62" name="テキスト ボックス 61">
              <a:extLst>
                <a:ext uri="{FF2B5EF4-FFF2-40B4-BE49-F238E27FC236}">
                  <a16:creationId xmlns:a16="http://schemas.microsoft.com/office/drawing/2014/main" id="{C673CD2F-67DA-0826-8109-A2B36F5BC508}"/>
                </a:ext>
              </a:extLst>
            </p:cNvPr>
            <p:cNvSpPr txBox="1"/>
            <p:nvPr/>
          </p:nvSpPr>
          <p:spPr>
            <a:xfrm>
              <a:off x="5891208" y="2610033"/>
              <a:ext cx="783364" cy="463176"/>
            </a:xfrm>
            <a:prstGeom prst="rect">
              <a:avLst/>
            </a:prstGeom>
            <a:noFill/>
          </p:spPr>
          <p:txBody>
            <a:bodyPr wrap="none" rtlCol="0">
              <a:spAutoFit/>
            </a:bodyPr>
            <a:lstStyle/>
            <a:p>
              <a:r>
                <a:rPr lang="en-US" altLang="ja-JP" sz="1600" dirty="0"/>
                <a:t>stop</a:t>
              </a:r>
            </a:p>
          </p:txBody>
        </p:sp>
        <p:sp>
          <p:nvSpPr>
            <p:cNvPr id="63" name="テキスト ボックス 62">
              <a:extLst>
                <a:ext uri="{FF2B5EF4-FFF2-40B4-BE49-F238E27FC236}">
                  <a16:creationId xmlns:a16="http://schemas.microsoft.com/office/drawing/2014/main" id="{E3205900-F88B-65F5-1C48-C3DA790B4EA9}"/>
                </a:ext>
              </a:extLst>
            </p:cNvPr>
            <p:cNvSpPr txBox="1"/>
            <p:nvPr/>
          </p:nvSpPr>
          <p:spPr>
            <a:xfrm>
              <a:off x="5871675" y="3026857"/>
              <a:ext cx="1191274" cy="463176"/>
            </a:xfrm>
            <a:prstGeom prst="rect">
              <a:avLst/>
            </a:prstGeom>
            <a:noFill/>
          </p:spPr>
          <p:txBody>
            <a:bodyPr wrap="none" rtlCol="0">
              <a:spAutoFit/>
            </a:bodyPr>
            <a:lstStyle/>
            <a:p>
              <a:r>
                <a:rPr lang="en-US" altLang="ja-JP" sz="1600" dirty="0"/>
                <a:t>turn left</a:t>
              </a:r>
            </a:p>
          </p:txBody>
        </p:sp>
        <p:sp>
          <p:nvSpPr>
            <p:cNvPr id="64" name="テキスト ボックス 63">
              <a:extLst>
                <a:ext uri="{FF2B5EF4-FFF2-40B4-BE49-F238E27FC236}">
                  <a16:creationId xmlns:a16="http://schemas.microsoft.com/office/drawing/2014/main" id="{F1728E0C-E053-A3DF-5E33-01040BD47B6D}"/>
                </a:ext>
              </a:extLst>
            </p:cNvPr>
            <p:cNvSpPr txBox="1"/>
            <p:nvPr/>
          </p:nvSpPr>
          <p:spPr>
            <a:xfrm>
              <a:off x="5894243" y="3485040"/>
              <a:ext cx="1173730" cy="463176"/>
            </a:xfrm>
            <a:prstGeom prst="rect">
              <a:avLst/>
            </a:prstGeom>
            <a:noFill/>
          </p:spPr>
          <p:txBody>
            <a:bodyPr wrap="none" rtlCol="0">
              <a:spAutoFit/>
            </a:bodyPr>
            <a:lstStyle/>
            <a:p>
              <a:r>
                <a:rPr lang="en-US" altLang="ja-JP" sz="1600" dirty="0"/>
                <a:t>straight</a:t>
              </a:r>
            </a:p>
          </p:txBody>
        </p:sp>
        <p:sp>
          <p:nvSpPr>
            <p:cNvPr id="65" name="テキスト ボックス 64">
              <a:extLst>
                <a:ext uri="{FF2B5EF4-FFF2-40B4-BE49-F238E27FC236}">
                  <a16:creationId xmlns:a16="http://schemas.microsoft.com/office/drawing/2014/main" id="{12299C56-D877-89C6-89B8-DCE0A8E182F6}"/>
                </a:ext>
              </a:extLst>
            </p:cNvPr>
            <p:cNvSpPr txBox="1"/>
            <p:nvPr/>
          </p:nvSpPr>
          <p:spPr>
            <a:xfrm>
              <a:off x="5923738" y="3838550"/>
              <a:ext cx="1362333" cy="463176"/>
            </a:xfrm>
            <a:prstGeom prst="rect">
              <a:avLst/>
            </a:prstGeom>
            <a:noFill/>
          </p:spPr>
          <p:txBody>
            <a:bodyPr wrap="none" rtlCol="0">
              <a:spAutoFit/>
            </a:bodyPr>
            <a:lstStyle/>
            <a:p>
              <a:r>
                <a:rPr lang="en-US" altLang="ja-JP" sz="1600" dirty="0"/>
                <a:t>turn right</a:t>
              </a:r>
            </a:p>
          </p:txBody>
        </p:sp>
        <p:sp>
          <p:nvSpPr>
            <p:cNvPr id="66" name="テキスト ボックス 65">
              <a:extLst>
                <a:ext uri="{FF2B5EF4-FFF2-40B4-BE49-F238E27FC236}">
                  <a16:creationId xmlns:a16="http://schemas.microsoft.com/office/drawing/2014/main" id="{5A283342-9709-6182-26A0-D553D29582A4}"/>
                </a:ext>
              </a:extLst>
            </p:cNvPr>
            <p:cNvSpPr txBox="1"/>
            <p:nvPr/>
          </p:nvSpPr>
          <p:spPr>
            <a:xfrm>
              <a:off x="993861" y="2097752"/>
              <a:ext cx="1421547" cy="463176"/>
            </a:xfrm>
            <a:prstGeom prst="rect">
              <a:avLst/>
            </a:prstGeom>
            <a:noFill/>
          </p:spPr>
          <p:txBody>
            <a:bodyPr wrap="none" rtlCol="0">
              <a:spAutoFit/>
            </a:bodyPr>
            <a:lstStyle/>
            <a:p>
              <a:r>
                <a:rPr lang="en-US" altLang="ja-JP" sz="1600" dirty="0"/>
                <a:t>walk/stop</a:t>
              </a:r>
            </a:p>
          </p:txBody>
        </p:sp>
        <p:sp>
          <p:nvSpPr>
            <p:cNvPr id="67" name="テキスト ボックス 66">
              <a:extLst>
                <a:ext uri="{FF2B5EF4-FFF2-40B4-BE49-F238E27FC236}">
                  <a16:creationId xmlns:a16="http://schemas.microsoft.com/office/drawing/2014/main" id="{CF23C761-63E9-D482-DBD0-39FB1CEE8BA6}"/>
                </a:ext>
              </a:extLst>
            </p:cNvPr>
            <p:cNvSpPr txBox="1"/>
            <p:nvPr/>
          </p:nvSpPr>
          <p:spPr>
            <a:xfrm>
              <a:off x="3592571" y="1422339"/>
              <a:ext cx="1779017" cy="800031"/>
            </a:xfrm>
            <a:prstGeom prst="rect">
              <a:avLst/>
            </a:prstGeom>
            <a:noFill/>
          </p:spPr>
          <p:txBody>
            <a:bodyPr wrap="none" rtlCol="0">
              <a:spAutoFit/>
            </a:bodyPr>
            <a:lstStyle/>
            <a:p>
              <a:r>
                <a:rPr lang="en-US" altLang="ja-JP" sz="1600" dirty="0"/>
                <a:t>hidden layer</a:t>
              </a:r>
            </a:p>
            <a:p>
              <a:r>
                <a:rPr lang="en-US" altLang="ja-JP" sz="1600" dirty="0"/>
                <a:t>(20 nodes)</a:t>
              </a:r>
            </a:p>
          </p:txBody>
        </p:sp>
        <p:sp>
          <p:nvSpPr>
            <p:cNvPr id="68" name="テキスト ボックス 67">
              <a:extLst>
                <a:ext uri="{FF2B5EF4-FFF2-40B4-BE49-F238E27FC236}">
                  <a16:creationId xmlns:a16="http://schemas.microsoft.com/office/drawing/2014/main" id="{51AECB2D-9627-47B8-E8EC-DAE20FE427C2}"/>
                </a:ext>
              </a:extLst>
            </p:cNvPr>
            <p:cNvSpPr txBox="1"/>
            <p:nvPr/>
          </p:nvSpPr>
          <p:spPr>
            <a:xfrm>
              <a:off x="5222596" y="1522513"/>
              <a:ext cx="1033374" cy="463176"/>
            </a:xfrm>
            <a:prstGeom prst="rect">
              <a:avLst/>
            </a:prstGeom>
            <a:noFill/>
          </p:spPr>
          <p:txBody>
            <a:bodyPr wrap="none" rtlCol="0">
              <a:spAutoFit/>
            </a:bodyPr>
            <a:lstStyle/>
            <a:p>
              <a:r>
                <a:rPr lang="en-US" altLang="ja-JP" sz="1600" dirty="0"/>
                <a:t>output</a:t>
              </a:r>
            </a:p>
          </p:txBody>
        </p:sp>
        <p:sp>
          <p:nvSpPr>
            <p:cNvPr id="69" name="テキスト ボックス 68">
              <a:extLst>
                <a:ext uri="{FF2B5EF4-FFF2-40B4-BE49-F238E27FC236}">
                  <a16:creationId xmlns:a16="http://schemas.microsoft.com/office/drawing/2014/main" id="{1C2A0D1D-6209-C39F-8799-C71FF1102C4F}"/>
                </a:ext>
              </a:extLst>
            </p:cNvPr>
            <p:cNvSpPr txBox="1"/>
            <p:nvPr/>
          </p:nvSpPr>
          <p:spPr>
            <a:xfrm>
              <a:off x="2135728" y="1540577"/>
              <a:ext cx="860122" cy="463176"/>
            </a:xfrm>
            <a:prstGeom prst="rect">
              <a:avLst/>
            </a:prstGeom>
            <a:noFill/>
          </p:spPr>
          <p:txBody>
            <a:bodyPr wrap="none" rtlCol="0">
              <a:spAutoFit/>
            </a:bodyPr>
            <a:lstStyle/>
            <a:p>
              <a:r>
                <a:rPr lang="en-US" altLang="ja-JP" sz="1600" dirty="0"/>
                <a:t>input</a:t>
              </a:r>
            </a:p>
          </p:txBody>
        </p:sp>
      </p:grpSp>
      <p:sp>
        <p:nvSpPr>
          <p:cNvPr id="71" name="Rectangle 43">
            <a:extLst>
              <a:ext uri="{FF2B5EF4-FFF2-40B4-BE49-F238E27FC236}">
                <a16:creationId xmlns:a16="http://schemas.microsoft.com/office/drawing/2014/main" id="{3BC8BE0A-8EFB-2D44-5DC6-C5881DBAD665}"/>
              </a:ext>
            </a:extLst>
          </p:cNvPr>
          <p:cNvSpPr/>
          <p:nvPr/>
        </p:nvSpPr>
        <p:spPr>
          <a:xfrm>
            <a:off x="985255" y="1429826"/>
            <a:ext cx="7176190" cy="2308324"/>
          </a:xfrm>
          <a:prstGeom prst="rect">
            <a:avLst/>
          </a:prstGeom>
        </p:spPr>
        <p:txBody>
          <a:bodyPr wrap="square">
            <a:spAutoFit/>
          </a:bodyPr>
          <a:lstStyle/>
          <a:p>
            <a:pPr marL="342900" indent="-342900">
              <a:buFont typeface="Arial" panose="020B0604020202020204" pitchFamily="34" charset="0"/>
              <a:buChar char="•"/>
            </a:pPr>
            <a:r>
              <a:rPr lang="en-US" altLang="ja-JP" sz="2400" dirty="0"/>
              <a:t>RNN (</a:t>
            </a:r>
            <a:r>
              <a:rPr lang="sv-SE" altLang="ja-JP" sz="2400" dirty="0"/>
              <a:t>Recurrent Neural Network)</a:t>
            </a:r>
            <a:r>
              <a:rPr lang="ja-JP" altLang="en-US" sz="2400" dirty="0"/>
              <a:t>で蠅の動きをシミュレートする</a:t>
            </a:r>
          </a:p>
          <a:p>
            <a:pPr marL="342900" indent="-342900">
              <a:buFont typeface="Arial" panose="020B0604020202020204" pitchFamily="34" charset="0"/>
              <a:buChar char="•"/>
            </a:pPr>
            <a:r>
              <a:rPr lang="ja-JP" altLang="en-US" sz="2400" dirty="0"/>
              <a:t>学習データは、</a:t>
            </a:r>
            <a:r>
              <a:rPr lang="en-US" altLang="ja-JP" sz="2400" dirty="0"/>
              <a:t>10</a:t>
            </a:r>
            <a:r>
              <a:rPr lang="ja-JP" altLang="en-US" sz="2400" dirty="0"/>
              <a:t>ステップ歩いて、</a:t>
            </a:r>
            <a:r>
              <a:rPr lang="en-US" altLang="ja-JP" sz="2400" dirty="0"/>
              <a:t>3</a:t>
            </a:r>
            <a:r>
              <a:rPr lang="ja-JP" altLang="en-US" sz="2400" dirty="0"/>
              <a:t>ステップ止まる、というもの</a:t>
            </a:r>
            <a:endParaRPr lang="en-US" altLang="ja-JP" sz="2400" dirty="0"/>
          </a:p>
          <a:p>
            <a:pPr marL="342900" indent="-342900">
              <a:buFont typeface="Arial" panose="020B0604020202020204" pitchFamily="34" charset="0"/>
              <a:buChar char="•"/>
            </a:pPr>
            <a:r>
              <a:rPr lang="ja-JP" altLang="en-US" sz="2400" dirty="0"/>
              <a:t>この自動歩行器を走らせた状態で</a:t>
            </a:r>
            <a:r>
              <a:rPr lang="en-US" altLang="ja-JP" sz="2400" dirty="0"/>
              <a:t>hidden layer</a:t>
            </a:r>
            <a:r>
              <a:rPr lang="ja-JP" altLang="en-US" sz="2400" dirty="0"/>
              <a:t>に</a:t>
            </a:r>
            <a:r>
              <a:rPr lang="en-US" altLang="ja-JP" sz="2400" dirty="0" err="1"/>
              <a:t>neurodrug</a:t>
            </a:r>
            <a:r>
              <a:rPr lang="ja-JP" altLang="en-US" sz="2400" dirty="0"/>
              <a:t>を作用させる</a:t>
            </a:r>
            <a:endParaRPr lang="en-US" altLang="ja-JP" sz="2400" dirty="0"/>
          </a:p>
        </p:txBody>
      </p:sp>
      <p:grpSp>
        <p:nvGrpSpPr>
          <p:cNvPr id="4" name="Group 40">
            <a:extLst>
              <a:ext uri="{FF2B5EF4-FFF2-40B4-BE49-F238E27FC236}">
                <a16:creationId xmlns:a16="http://schemas.microsoft.com/office/drawing/2014/main" id="{F6645EEC-B7A2-FD68-4D8C-ADD48BDB10ED}"/>
              </a:ext>
            </a:extLst>
          </p:cNvPr>
          <p:cNvGrpSpPr/>
          <p:nvPr/>
        </p:nvGrpSpPr>
        <p:grpSpPr>
          <a:xfrm rot="14578040">
            <a:off x="4782378" y="5090785"/>
            <a:ext cx="293764" cy="291643"/>
            <a:chOff x="1439915" y="1986456"/>
            <a:chExt cx="2911368" cy="2890344"/>
          </a:xfrm>
        </p:grpSpPr>
        <p:cxnSp>
          <p:nvCxnSpPr>
            <p:cNvPr id="6" name="Straight Connector 37">
              <a:extLst>
                <a:ext uri="{FF2B5EF4-FFF2-40B4-BE49-F238E27FC236}">
                  <a16:creationId xmlns:a16="http://schemas.microsoft.com/office/drawing/2014/main" id="{D0FF6FF9-E082-A1E5-2A12-11036A220B7D}"/>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38">
              <a:extLst>
                <a:ext uri="{FF2B5EF4-FFF2-40B4-BE49-F238E27FC236}">
                  <a16:creationId xmlns:a16="http://schemas.microsoft.com/office/drawing/2014/main" id="{2F0C55DC-B4CC-9BCC-AEDC-25849ED84B90}"/>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Oval 24">
              <a:extLst>
                <a:ext uri="{FF2B5EF4-FFF2-40B4-BE49-F238E27FC236}">
                  <a16:creationId xmlns:a16="http://schemas.microsoft.com/office/drawing/2014/main" id="{222EC65C-23FB-D543-173A-C9E5D943176C}"/>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Oval 1">
              <a:extLst>
                <a:ext uri="{FF2B5EF4-FFF2-40B4-BE49-F238E27FC236}">
                  <a16:creationId xmlns:a16="http://schemas.microsoft.com/office/drawing/2014/main" id="{4727E5D6-2FC5-5A56-B6C3-0AD8B465A2C1}"/>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Oval 21">
              <a:extLst>
                <a:ext uri="{FF2B5EF4-FFF2-40B4-BE49-F238E27FC236}">
                  <a16:creationId xmlns:a16="http://schemas.microsoft.com/office/drawing/2014/main" id="{5A4C06F0-B7C2-7D24-5A8F-83D859B2E711}"/>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Oval 22">
              <a:extLst>
                <a:ext uri="{FF2B5EF4-FFF2-40B4-BE49-F238E27FC236}">
                  <a16:creationId xmlns:a16="http://schemas.microsoft.com/office/drawing/2014/main" id="{067396FC-EFAB-6464-9B28-1A078E7F0DAF}"/>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Freeform: Shape 13">
              <a:extLst>
                <a:ext uri="{FF2B5EF4-FFF2-40B4-BE49-F238E27FC236}">
                  <a16:creationId xmlns:a16="http://schemas.microsoft.com/office/drawing/2014/main" id="{5E8C0915-CC8C-3AE4-1291-50BF3079E0DF}"/>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Group 31">
              <a:extLst>
                <a:ext uri="{FF2B5EF4-FFF2-40B4-BE49-F238E27FC236}">
                  <a16:creationId xmlns:a16="http://schemas.microsoft.com/office/drawing/2014/main" id="{5DB24CB9-8500-E708-1A57-AB17BE421E28}"/>
                </a:ext>
              </a:extLst>
            </p:cNvPr>
            <p:cNvGrpSpPr/>
            <p:nvPr/>
          </p:nvGrpSpPr>
          <p:grpSpPr>
            <a:xfrm>
              <a:off x="3174125" y="2112579"/>
              <a:ext cx="1177158" cy="2753711"/>
              <a:chOff x="3174125" y="2112579"/>
              <a:chExt cx="1177158" cy="2753711"/>
            </a:xfrm>
          </p:grpSpPr>
          <p:sp>
            <p:nvSpPr>
              <p:cNvPr id="87" name="Freeform: Shape 10">
                <a:extLst>
                  <a:ext uri="{FF2B5EF4-FFF2-40B4-BE49-F238E27FC236}">
                    <a16:creationId xmlns:a16="http://schemas.microsoft.com/office/drawing/2014/main" id="{377C8D21-159C-EBA6-9220-D563F1A2C943}"/>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Freeform: Shape 12">
                <a:extLst>
                  <a:ext uri="{FF2B5EF4-FFF2-40B4-BE49-F238E27FC236}">
                    <a16:creationId xmlns:a16="http://schemas.microsoft.com/office/drawing/2014/main" id="{91C5BDFE-1579-F574-09C9-4F2041BA8802}"/>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Freeform: Shape 14">
                <a:extLst>
                  <a:ext uri="{FF2B5EF4-FFF2-40B4-BE49-F238E27FC236}">
                    <a16:creationId xmlns:a16="http://schemas.microsoft.com/office/drawing/2014/main" id="{B71B1A20-7A72-D0B8-D09D-93B6EEEDC3A5}"/>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Oval 29">
              <a:extLst>
                <a:ext uri="{FF2B5EF4-FFF2-40B4-BE49-F238E27FC236}">
                  <a16:creationId xmlns:a16="http://schemas.microsoft.com/office/drawing/2014/main" id="{EAB22E07-9BDF-F17F-DD88-EDC8C9E76B2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Oval 30">
              <a:extLst>
                <a:ext uri="{FF2B5EF4-FFF2-40B4-BE49-F238E27FC236}">
                  <a16:creationId xmlns:a16="http://schemas.microsoft.com/office/drawing/2014/main" id="{A08F8C23-9227-5123-61B9-7B82EB52C9B4}"/>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Group 32">
              <a:extLst>
                <a:ext uri="{FF2B5EF4-FFF2-40B4-BE49-F238E27FC236}">
                  <a16:creationId xmlns:a16="http://schemas.microsoft.com/office/drawing/2014/main" id="{0E7BB4A5-8473-1093-A2AD-64F5D1940389}"/>
                </a:ext>
              </a:extLst>
            </p:cNvPr>
            <p:cNvGrpSpPr/>
            <p:nvPr/>
          </p:nvGrpSpPr>
          <p:grpSpPr>
            <a:xfrm flipH="1">
              <a:off x="1439915" y="2191407"/>
              <a:ext cx="1455683" cy="2648609"/>
              <a:chOff x="3344112" y="2112579"/>
              <a:chExt cx="1177158" cy="2648609"/>
            </a:xfrm>
          </p:grpSpPr>
          <p:sp>
            <p:nvSpPr>
              <p:cNvPr id="84" name="Freeform: Shape 33">
                <a:extLst>
                  <a:ext uri="{FF2B5EF4-FFF2-40B4-BE49-F238E27FC236}">
                    <a16:creationId xmlns:a16="http://schemas.microsoft.com/office/drawing/2014/main" id="{95C3A3C1-E3B8-6F89-DC9F-B914B5D3142F}"/>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Freeform: Shape 34">
                <a:extLst>
                  <a:ext uri="{FF2B5EF4-FFF2-40B4-BE49-F238E27FC236}">
                    <a16:creationId xmlns:a16="http://schemas.microsoft.com/office/drawing/2014/main" id="{B5B2DC70-B0BD-AC49-93FE-B1894265D2F9}"/>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Freeform: Shape 35">
                <a:extLst>
                  <a:ext uri="{FF2B5EF4-FFF2-40B4-BE49-F238E27FC236}">
                    <a16:creationId xmlns:a16="http://schemas.microsoft.com/office/drawing/2014/main" id="{5F144BC4-0211-7472-9EEF-337B19AB9647}"/>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Chord 26">
              <a:extLst>
                <a:ext uri="{FF2B5EF4-FFF2-40B4-BE49-F238E27FC236}">
                  <a16:creationId xmlns:a16="http://schemas.microsoft.com/office/drawing/2014/main" id="{0DAC6B68-EA38-5066-8015-A249F8CDA9B0}"/>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Chord 27">
              <a:extLst>
                <a:ext uri="{FF2B5EF4-FFF2-40B4-BE49-F238E27FC236}">
                  <a16:creationId xmlns:a16="http://schemas.microsoft.com/office/drawing/2014/main" id="{86130C50-19B1-5BDB-012F-9CEAC52F419B}"/>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57588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Walking Fly</a:t>
            </a:r>
            <a:r>
              <a:rPr lang="ja-JP" altLang="en-US" sz="2800" b="1" dirty="0">
                <a:solidFill>
                  <a:schemeClr val="bg1"/>
                </a:solidFill>
                <a:effectLst>
                  <a:outerShdw sx="0" sy="0">
                    <a:srgbClr val="000000"/>
                  </a:outerShdw>
                </a:effectLst>
              </a:rPr>
              <a:t>プロジェクト</a:t>
            </a:r>
            <a:endParaRPr lang="en-US" sz="2800" b="1" dirty="0">
              <a:solidFill>
                <a:schemeClr val="bg1"/>
              </a:solidFill>
              <a:effectLst>
                <a:outerShdw sx="0" sy="0">
                  <a:srgbClr val="000000"/>
                </a:outerShdw>
              </a:effectLst>
            </a:endParaRPr>
          </a:p>
        </p:txBody>
      </p:sp>
      <p:sp>
        <p:nvSpPr>
          <p:cNvPr id="4" name="Rectangle 43">
            <a:extLst>
              <a:ext uri="{FF2B5EF4-FFF2-40B4-BE49-F238E27FC236}">
                <a16:creationId xmlns:a16="http://schemas.microsoft.com/office/drawing/2014/main" id="{969B22BD-958C-5FEA-C0B2-80826CBEB72B}"/>
              </a:ext>
            </a:extLst>
          </p:cNvPr>
          <p:cNvSpPr/>
          <p:nvPr/>
        </p:nvSpPr>
        <p:spPr>
          <a:xfrm>
            <a:off x="1858262" y="3119999"/>
            <a:ext cx="5198128" cy="1015663"/>
          </a:xfrm>
          <a:prstGeom prst="rect">
            <a:avLst/>
          </a:prstGeom>
        </p:spPr>
        <p:txBody>
          <a:bodyPr wrap="square">
            <a:spAutoFit/>
          </a:bodyPr>
          <a:lstStyle/>
          <a:p>
            <a:pPr algn="ctr"/>
            <a:r>
              <a:rPr lang="ja-JP" altLang="en-US" sz="6000" dirty="0"/>
              <a:t>デモ</a:t>
            </a:r>
            <a:endParaRPr lang="en-US" altLang="ja-JP" sz="6000" dirty="0"/>
          </a:p>
        </p:txBody>
      </p:sp>
      <p:grpSp>
        <p:nvGrpSpPr>
          <p:cNvPr id="45" name="Group 40">
            <a:extLst>
              <a:ext uri="{FF2B5EF4-FFF2-40B4-BE49-F238E27FC236}">
                <a16:creationId xmlns:a16="http://schemas.microsoft.com/office/drawing/2014/main" id="{A0AE4506-9215-2EAF-E409-EC9AB590F688}"/>
              </a:ext>
            </a:extLst>
          </p:cNvPr>
          <p:cNvGrpSpPr/>
          <p:nvPr/>
        </p:nvGrpSpPr>
        <p:grpSpPr>
          <a:xfrm rot="20141308">
            <a:off x="4425118" y="3595458"/>
            <a:ext cx="293764" cy="291643"/>
            <a:chOff x="1439915" y="1986456"/>
            <a:chExt cx="2911368" cy="2890344"/>
          </a:xfrm>
        </p:grpSpPr>
        <p:cxnSp>
          <p:nvCxnSpPr>
            <p:cNvPr id="46" name="Straight Connector 37">
              <a:extLst>
                <a:ext uri="{FF2B5EF4-FFF2-40B4-BE49-F238E27FC236}">
                  <a16:creationId xmlns:a16="http://schemas.microsoft.com/office/drawing/2014/main" id="{93C4B00B-E833-D846-B245-D4C6BD0CFF92}"/>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38">
              <a:extLst>
                <a:ext uri="{FF2B5EF4-FFF2-40B4-BE49-F238E27FC236}">
                  <a16:creationId xmlns:a16="http://schemas.microsoft.com/office/drawing/2014/main" id="{E438417B-B5EC-5B07-CECB-6A40E1CAED75}"/>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24">
              <a:extLst>
                <a:ext uri="{FF2B5EF4-FFF2-40B4-BE49-F238E27FC236}">
                  <a16:creationId xmlns:a16="http://schemas.microsoft.com/office/drawing/2014/main" id="{299B4999-DDE4-E9B2-A132-AE01F29FE0A6}"/>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Oval 1">
              <a:extLst>
                <a:ext uri="{FF2B5EF4-FFF2-40B4-BE49-F238E27FC236}">
                  <a16:creationId xmlns:a16="http://schemas.microsoft.com/office/drawing/2014/main" id="{7C2D8485-A2D8-EDFA-BC96-53BA0E979CB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Oval 21">
              <a:extLst>
                <a:ext uri="{FF2B5EF4-FFF2-40B4-BE49-F238E27FC236}">
                  <a16:creationId xmlns:a16="http://schemas.microsoft.com/office/drawing/2014/main" id="{86574458-1DFB-ADD4-2168-C7E1FE8EFBE5}"/>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Oval 22">
              <a:extLst>
                <a:ext uri="{FF2B5EF4-FFF2-40B4-BE49-F238E27FC236}">
                  <a16:creationId xmlns:a16="http://schemas.microsoft.com/office/drawing/2014/main" id="{D879B860-4F49-2142-C581-654944144AF8}"/>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Freeform: Shape 13">
              <a:extLst>
                <a:ext uri="{FF2B5EF4-FFF2-40B4-BE49-F238E27FC236}">
                  <a16:creationId xmlns:a16="http://schemas.microsoft.com/office/drawing/2014/main" id="{C85BEED0-3C0A-9245-4888-AAEA158575E3}"/>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Group 31">
              <a:extLst>
                <a:ext uri="{FF2B5EF4-FFF2-40B4-BE49-F238E27FC236}">
                  <a16:creationId xmlns:a16="http://schemas.microsoft.com/office/drawing/2014/main" id="{81A004BF-F05A-AD34-F3C4-67E05D7B0280}"/>
                </a:ext>
              </a:extLst>
            </p:cNvPr>
            <p:cNvGrpSpPr/>
            <p:nvPr/>
          </p:nvGrpSpPr>
          <p:grpSpPr>
            <a:xfrm>
              <a:off x="3174125" y="2112579"/>
              <a:ext cx="1177158" cy="2753711"/>
              <a:chOff x="3174125" y="2112579"/>
              <a:chExt cx="1177158" cy="2753711"/>
            </a:xfrm>
          </p:grpSpPr>
          <p:sp>
            <p:nvSpPr>
              <p:cNvPr id="62" name="Freeform: Shape 10">
                <a:extLst>
                  <a:ext uri="{FF2B5EF4-FFF2-40B4-BE49-F238E27FC236}">
                    <a16:creationId xmlns:a16="http://schemas.microsoft.com/office/drawing/2014/main" id="{AF7880A5-8950-F9E5-984B-168AF6703C8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Freeform: Shape 12">
                <a:extLst>
                  <a:ext uri="{FF2B5EF4-FFF2-40B4-BE49-F238E27FC236}">
                    <a16:creationId xmlns:a16="http://schemas.microsoft.com/office/drawing/2014/main" id="{3FBE8B18-D35D-3293-5C38-40A46EDA27A2}"/>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Freeform: Shape 14">
                <a:extLst>
                  <a:ext uri="{FF2B5EF4-FFF2-40B4-BE49-F238E27FC236}">
                    <a16:creationId xmlns:a16="http://schemas.microsoft.com/office/drawing/2014/main" id="{1FBBA5D0-A1DB-58FC-1F66-B97D2AB29C57}"/>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Oval 29">
              <a:extLst>
                <a:ext uri="{FF2B5EF4-FFF2-40B4-BE49-F238E27FC236}">
                  <a16:creationId xmlns:a16="http://schemas.microsoft.com/office/drawing/2014/main" id="{5DF65B5D-48C4-E384-4425-9DE16CE1E4D0}"/>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Oval 30">
              <a:extLst>
                <a:ext uri="{FF2B5EF4-FFF2-40B4-BE49-F238E27FC236}">
                  <a16:creationId xmlns:a16="http://schemas.microsoft.com/office/drawing/2014/main" id="{90132F49-2104-DB6F-2732-E3A9FF0EF93C}"/>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Group 32">
              <a:extLst>
                <a:ext uri="{FF2B5EF4-FFF2-40B4-BE49-F238E27FC236}">
                  <a16:creationId xmlns:a16="http://schemas.microsoft.com/office/drawing/2014/main" id="{2ADA6FD9-907A-B682-EA86-1F54A8B6B359}"/>
                </a:ext>
              </a:extLst>
            </p:cNvPr>
            <p:cNvGrpSpPr/>
            <p:nvPr/>
          </p:nvGrpSpPr>
          <p:grpSpPr>
            <a:xfrm flipH="1">
              <a:off x="1439915" y="2191407"/>
              <a:ext cx="1455683" cy="2648609"/>
              <a:chOff x="3344112" y="2112579"/>
              <a:chExt cx="1177158" cy="2648609"/>
            </a:xfrm>
          </p:grpSpPr>
          <p:sp>
            <p:nvSpPr>
              <p:cNvPr id="59" name="Freeform: Shape 33">
                <a:extLst>
                  <a:ext uri="{FF2B5EF4-FFF2-40B4-BE49-F238E27FC236}">
                    <a16:creationId xmlns:a16="http://schemas.microsoft.com/office/drawing/2014/main" id="{349B9459-B631-41EB-1143-C432F2BEA824}"/>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Freeform: Shape 34">
                <a:extLst>
                  <a:ext uri="{FF2B5EF4-FFF2-40B4-BE49-F238E27FC236}">
                    <a16:creationId xmlns:a16="http://schemas.microsoft.com/office/drawing/2014/main" id="{D254A8FE-7394-3AB3-403E-F0F52D203059}"/>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Freeform: Shape 35">
                <a:extLst>
                  <a:ext uri="{FF2B5EF4-FFF2-40B4-BE49-F238E27FC236}">
                    <a16:creationId xmlns:a16="http://schemas.microsoft.com/office/drawing/2014/main" id="{15E43A83-F307-AEA4-761B-D97A4729D4A0}"/>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Chord 26">
              <a:extLst>
                <a:ext uri="{FF2B5EF4-FFF2-40B4-BE49-F238E27FC236}">
                  <a16:creationId xmlns:a16="http://schemas.microsoft.com/office/drawing/2014/main" id="{33FA0059-0C4C-6F36-87B8-A91064F4A430}"/>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Chord 27">
              <a:extLst>
                <a:ext uri="{FF2B5EF4-FFF2-40B4-BE49-F238E27FC236}">
                  <a16:creationId xmlns:a16="http://schemas.microsoft.com/office/drawing/2014/main" id="{742AFBE7-C7A2-C020-A433-064D28AB881E}"/>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62585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en-US" altLang="ja-JP" sz="2800" b="1" dirty="0">
                <a:solidFill>
                  <a:schemeClr val="bg1"/>
                </a:solidFill>
                <a:effectLst>
                  <a:outerShdw sx="0" sy="0">
                    <a:srgbClr val="000000"/>
                  </a:outerShdw>
                </a:effectLst>
              </a:rPr>
              <a:t>A</a:t>
            </a:r>
            <a:r>
              <a:rPr lang="ja-JP" altLang="en-US" sz="2800" b="1" dirty="0">
                <a:solidFill>
                  <a:schemeClr val="bg1"/>
                </a:solidFill>
                <a:effectLst>
                  <a:outerShdw sx="0" sy="0">
                    <a:srgbClr val="000000"/>
                  </a:outerShdw>
                </a:effectLst>
              </a:rPr>
              <a:t> </a:t>
            </a:r>
            <a:r>
              <a:rPr lang="en-US" altLang="ja-JP" sz="2800" b="1" dirty="0">
                <a:solidFill>
                  <a:schemeClr val="bg1"/>
                </a:solidFill>
                <a:effectLst>
                  <a:outerShdw sx="0" sy="0">
                    <a:srgbClr val="000000"/>
                  </a:outerShdw>
                </a:effectLst>
              </a:rPr>
              <a:t>Walking Fly</a:t>
            </a:r>
            <a:r>
              <a:rPr lang="ja-JP" altLang="en-US" sz="2800" b="1" dirty="0">
                <a:solidFill>
                  <a:schemeClr val="bg1"/>
                </a:solidFill>
                <a:effectLst>
                  <a:outerShdw sx="0" sy="0">
                    <a:srgbClr val="000000"/>
                  </a:outerShdw>
                </a:effectLst>
              </a:rPr>
              <a:t>プロジェクト</a:t>
            </a:r>
            <a:endParaRPr lang="en-US" sz="2800" b="1" dirty="0">
              <a:solidFill>
                <a:schemeClr val="bg1"/>
              </a:solidFill>
              <a:effectLst>
                <a:outerShdw sx="0" sy="0">
                  <a:srgbClr val="000000"/>
                </a:outerShdw>
              </a:effectLst>
            </a:endParaRPr>
          </a:p>
        </p:txBody>
      </p:sp>
      <p:sp>
        <p:nvSpPr>
          <p:cNvPr id="71" name="Rectangle 43">
            <a:extLst>
              <a:ext uri="{FF2B5EF4-FFF2-40B4-BE49-F238E27FC236}">
                <a16:creationId xmlns:a16="http://schemas.microsoft.com/office/drawing/2014/main" id="{3BC8BE0A-8EFB-2D44-5DC6-C5881DBAD665}"/>
              </a:ext>
            </a:extLst>
          </p:cNvPr>
          <p:cNvSpPr/>
          <p:nvPr/>
        </p:nvSpPr>
        <p:spPr>
          <a:xfrm>
            <a:off x="1164362" y="2107558"/>
            <a:ext cx="7176190" cy="830997"/>
          </a:xfrm>
          <a:prstGeom prst="rect">
            <a:avLst/>
          </a:prstGeom>
        </p:spPr>
        <p:txBody>
          <a:bodyPr wrap="square">
            <a:spAutoFit/>
          </a:bodyPr>
          <a:lstStyle/>
          <a:p>
            <a:r>
              <a:rPr lang="ja-JP" altLang="en-US" sz="2400" dirty="0"/>
              <a:t>乱数発生器を使わずに、予想できないランダムな動きを作り出すこと</a:t>
            </a:r>
            <a:endParaRPr lang="en-US" altLang="ja-JP" sz="2400" dirty="0"/>
          </a:p>
        </p:txBody>
      </p:sp>
      <p:sp>
        <p:nvSpPr>
          <p:cNvPr id="4" name="Rectangle 43">
            <a:extLst>
              <a:ext uri="{FF2B5EF4-FFF2-40B4-BE49-F238E27FC236}">
                <a16:creationId xmlns:a16="http://schemas.microsoft.com/office/drawing/2014/main" id="{969B22BD-958C-5FEA-C0B2-80826CBEB72B}"/>
              </a:ext>
            </a:extLst>
          </p:cNvPr>
          <p:cNvSpPr/>
          <p:nvPr/>
        </p:nvSpPr>
        <p:spPr>
          <a:xfrm>
            <a:off x="1804474" y="3580829"/>
            <a:ext cx="5198128" cy="461665"/>
          </a:xfrm>
          <a:prstGeom prst="rect">
            <a:avLst/>
          </a:prstGeom>
        </p:spPr>
        <p:txBody>
          <a:bodyPr wrap="square">
            <a:spAutoFit/>
          </a:bodyPr>
          <a:lstStyle/>
          <a:p>
            <a:r>
              <a:rPr lang="ja-JP" altLang="en-US" sz="2400" dirty="0"/>
              <a:t>現在は人間がニューロンを壊している</a:t>
            </a:r>
            <a:endParaRPr lang="en-US" altLang="ja-JP" sz="2400" dirty="0"/>
          </a:p>
        </p:txBody>
      </p:sp>
      <p:sp>
        <p:nvSpPr>
          <p:cNvPr id="6" name="Rectangle 43">
            <a:extLst>
              <a:ext uri="{FF2B5EF4-FFF2-40B4-BE49-F238E27FC236}">
                <a16:creationId xmlns:a16="http://schemas.microsoft.com/office/drawing/2014/main" id="{9F5A394C-02F4-0106-0014-F9E0EB38F1CC}"/>
              </a:ext>
            </a:extLst>
          </p:cNvPr>
          <p:cNvSpPr/>
          <p:nvPr/>
        </p:nvSpPr>
        <p:spPr>
          <a:xfrm>
            <a:off x="1126650" y="4786678"/>
            <a:ext cx="7176190" cy="830997"/>
          </a:xfrm>
          <a:prstGeom prst="rect">
            <a:avLst/>
          </a:prstGeom>
        </p:spPr>
        <p:txBody>
          <a:bodyPr wrap="square">
            <a:spAutoFit/>
          </a:bodyPr>
          <a:lstStyle/>
          <a:p>
            <a:r>
              <a:rPr lang="ja-JP" altLang="en-US" sz="2400" dirty="0"/>
              <a:t>これを世界のセンシングデータに接続し、人間の介在を無くす</a:t>
            </a:r>
            <a:endParaRPr lang="en-US" altLang="ja-JP" sz="2400" dirty="0"/>
          </a:p>
        </p:txBody>
      </p:sp>
      <p:grpSp>
        <p:nvGrpSpPr>
          <p:cNvPr id="45" name="Group 40">
            <a:extLst>
              <a:ext uri="{FF2B5EF4-FFF2-40B4-BE49-F238E27FC236}">
                <a16:creationId xmlns:a16="http://schemas.microsoft.com/office/drawing/2014/main" id="{A0AE4506-9215-2EAF-E409-EC9AB590F688}"/>
              </a:ext>
            </a:extLst>
          </p:cNvPr>
          <p:cNvGrpSpPr/>
          <p:nvPr/>
        </p:nvGrpSpPr>
        <p:grpSpPr>
          <a:xfrm rot="17677728">
            <a:off x="2521641" y="1594659"/>
            <a:ext cx="293764" cy="291643"/>
            <a:chOff x="1439915" y="1986456"/>
            <a:chExt cx="2911368" cy="2890344"/>
          </a:xfrm>
        </p:grpSpPr>
        <p:cxnSp>
          <p:nvCxnSpPr>
            <p:cNvPr id="46" name="Straight Connector 37">
              <a:extLst>
                <a:ext uri="{FF2B5EF4-FFF2-40B4-BE49-F238E27FC236}">
                  <a16:creationId xmlns:a16="http://schemas.microsoft.com/office/drawing/2014/main" id="{93C4B00B-E833-D846-B245-D4C6BD0CFF92}"/>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38">
              <a:extLst>
                <a:ext uri="{FF2B5EF4-FFF2-40B4-BE49-F238E27FC236}">
                  <a16:creationId xmlns:a16="http://schemas.microsoft.com/office/drawing/2014/main" id="{E438417B-B5EC-5B07-CECB-6A40E1CAED75}"/>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24">
              <a:extLst>
                <a:ext uri="{FF2B5EF4-FFF2-40B4-BE49-F238E27FC236}">
                  <a16:creationId xmlns:a16="http://schemas.microsoft.com/office/drawing/2014/main" id="{299B4999-DDE4-E9B2-A132-AE01F29FE0A6}"/>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Oval 1">
              <a:extLst>
                <a:ext uri="{FF2B5EF4-FFF2-40B4-BE49-F238E27FC236}">
                  <a16:creationId xmlns:a16="http://schemas.microsoft.com/office/drawing/2014/main" id="{7C2D8485-A2D8-EDFA-BC96-53BA0E979CB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Oval 21">
              <a:extLst>
                <a:ext uri="{FF2B5EF4-FFF2-40B4-BE49-F238E27FC236}">
                  <a16:creationId xmlns:a16="http://schemas.microsoft.com/office/drawing/2014/main" id="{86574458-1DFB-ADD4-2168-C7E1FE8EFBE5}"/>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Oval 22">
              <a:extLst>
                <a:ext uri="{FF2B5EF4-FFF2-40B4-BE49-F238E27FC236}">
                  <a16:creationId xmlns:a16="http://schemas.microsoft.com/office/drawing/2014/main" id="{D879B860-4F49-2142-C581-654944144AF8}"/>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Freeform: Shape 13">
              <a:extLst>
                <a:ext uri="{FF2B5EF4-FFF2-40B4-BE49-F238E27FC236}">
                  <a16:creationId xmlns:a16="http://schemas.microsoft.com/office/drawing/2014/main" id="{C85BEED0-3C0A-9245-4888-AAEA158575E3}"/>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Group 31">
              <a:extLst>
                <a:ext uri="{FF2B5EF4-FFF2-40B4-BE49-F238E27FC236}">
                  <a16:creationId xmlns:a16="http://schemas.microsoft.com/office/drawing/2014/main" id="{81A004BF-F05A-AD34-F3C4-67E05D7B0280}"/>
                </a:ext>
              </a:extLst>
            </p:cNvPr>
            <p:cNvGrpSpPr/>
            <p:nvPr/>
          </p:nvGrpSpPr>
          <p:grpSpPr>
            <a:xfrm>
              <a:off x="3174125" y="2112579"/>
              <a:ext cx="1177158" cy="2753711"/>
              <a:chOff x="3174125" y="2112579"/>
              <a:chExt cx="1177158" cy="2753711"/>
            </a:xfrm>
          </p:grpSpPr>
          <p:sp>
            <p:nvSpPr>
              <p:cNvPr id="62" name="Freeform: Shape 10">
                <a:extLst>
                  <a:ext uri="{FF2B5EF4-FFF2-40B4-BE49-F238E27FC236}">
                    <a16:creationId xmlns:a16="http://schemas.microsoft.com/office/drawing/2014/main" id="{AF7880A5-8950-F9E5-984B-168AF6703C8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Freeform: Shape 12">
                <a:extLst>
                  <a:ext uri="{FF2B5EF4-FFF2-40B4-BE49-F238E27FC236}">
                    <a16:creationId xmlns:a16="http://schemas.microsoft.com/office/drawing/2014/main" id="{3FBE8B18-D35D-3293-5C38-40A46EDA27A2}"/>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Freeform: Shape 14">
                <a:extLst>
                  <a:ext uri="{FF2B5EF4-FFF2-40B4-BE49-F238E27FC236}">
                    <a16:creationId xmlns:a16="http://schemas.microsoft.com/office/drawing/2014/main" id="{1FBBA5D0-A1DB-58FC-1F66-B97D2AB29C57}"/>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Oval 29">
              <a:extLst>
                <a:ext uri="{FF2B5EF4-FFF2-40B4-BE49-F238E27FC236}">
                  <a16:creationId xmlns:a16="http://schemas.microsoft.com/office/drawing/2014/main" id="{5DF65B5D-48C4-E384-4425-9DE16CE1E4D0}"/>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Oval 30">
              <a:extLst>
                <a:ext uri="{FF2B5EF4-FFF2-40B4-BE49-F238E27FC236}">
                  <a16:creationId xmlns:a16="http://schemas.microsoft.com/office/drawing/2014/main" id="{90132F49-2104-DB6F-2732-E3A9FF0EF93C}"/>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Group 32">
              <a:extLst>
                <a:ext uri="{FF2B5EF4-FFF2-40B4-BE49-F238E27FC236}">
                  <a16:creationId xmlns:a16="http://schemas.microsoft.com/office/drawing/2014/main" id="{2ADA6FD9-907A-B682-EA86-1F54A8B6B359}"/>
                </a:ext>
              </a:extLst>
            </p:cNvPr>
            <p:cNvGrpSpPr/>
            <p:nvPr/>
          </p:nvGrpSpPr>
          <p:grpSpPr>
            <a:xfrm flipH="1">
              <a:off x="1439915" y="2191407"/>
              <a:ext cx="1455683" cy="2648609"/>
              <a:chOff x="3344112" y="2112579"/>
              <a:chExt cx="1177158" cy="2648609"/>
            </a:xfrm>
          </p:grpSpPr>
          <p:sp>
            <p:nvSpPr>
              <p:cNvPr id="59" name="Freeform: Shape 33">
                <a:extLst>
                  <a:ext uri="{FF2B5EF4-FFF2-40B4-BE49-F238E27FC236}">
                    <a16:creationId xmlns:a16="http://schemas.microsoft.com/office/drawing/2014/main" id="{349B9459-B631-41EB-1143-C432F2BEA824}"/>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Freeform: Shape 34">
                <a:extLst>
                  <a:ext uri="{FF2B5EF4-FFF2-40B4-BE49-F238E27FC236}">
                    <a16:creationId xmlns:a16="http://schemas.microsoft.com/office/drawing/2014/main" id="{D254A8FE-7394-3AB3-403E-F0F52D203059}"/>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Freeform: Shape 35">
                <a:extLst>
                  <a:ext uri="{FF2B5EF4-FFF2-40B4-BE49-F238E27FC236}">
                    <a16:creationId xmlns:a16="http://schemas.microsoft.com/office/drawing/2014/main" id="{15E43A83-F307-AEA4-761B-D97A4729D4A0}"/>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Chord 26">
              <a:extLst>
                <a:ext uri="{FF2B5EF4-FFF2-40B4-BE49-F238E27FC236}">
                  <a16:creationId xmlns:a16="http://schemas.microsoft.com/office/drawing/2014/main" id="{33FA0059-0C4C-6F36-87B8-A91064F4A430}"/>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Chord 27">
              <a:extLst>
                <a:ext uri="{FF2B5EF4-FFF2-40B4-BE49-F238E27FC236}">
                  <a16:creationId xmlns:a16="http://schemas.microsoft.com/office/drawing/2014/main" id="{742AFBE7-C7A2-C020-A433-064D28AB881E}"/>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矢印: 下 1">
            <a:extLst>
              <a:ext uri="{FF2B5EF4-FFF2-40B4-BE49-F238E27FC236}">
                <a16:creationId xmlns:a16="http://schemas.microsoft.com/office/drawing/2014/main" id="{756BE64F-8695-A1EF-0878-2E11B1551AE1}"/>
              </a:ext>
            </a:extLst>
          </p:cNvPr>
          <p:cNvSpPr/>
          <p:nvPr/>
        </p:nvSpPr>
        <p:spPr>
          <a:xfrm>
            <a:off x="4152452" y="3044414"/>
            <a:ext cx="570155" cy="38458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BD9D9C6F-300C-3E58-56BF-3DA4E6E4C7EB}"/>
              </a:ext>
            </a:extLst>
          </p:cNvPr>
          <p:cNvSpPr/>
          <p:nvPr/>
        </p:nvSpPr>
        <p:spPr>
          <a:xfrm>
            <a:off x="4144590" y="4234216"/>
            <a:ext cx="570155" cy="38458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07654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3">
            <a:extLst>
              <a:ext uri="{FF2B5EF4-FFF2-40B4-BE49-F238E27FC236}">
                <a16:creationId xmlns:a16="http://schemas.microsoft.com/office/drawing/2014/main" id="{969B22BD-958C-5FEA-C0B2-80826CBEB72B}"/>
              </a:ext>
            </a:extLst>
          </p:cNvPr>
          <p:cNvSpPr/>
          <p:nvPr/>
        </p:nvSpPr>
        <p:spPr>
          <a:xfrm>
            <a:off x="1858262" y="3119999"/>
            <a:ext cx="5198128" cy="523220"/>
          </a:xfrm>
          <a:prstGeom prst="rect">
            <a:avLst/>
          </a:prstGeom>
        </p:spPr>
        <p:txBody>
          <a:bodyPr wrap="square">
            <a:spAutoFit/>
          </a:bodyPr>
          <a:lstStyle/>
          <a:p>
            <a:pPr algn="ctr"/>
            <a:r>
              <a:rPr lang="ja-JP" altLang="en-US" sz="2800" dirty="0"/>
              <a:t>哲学的考察</a:t>
            </a:r>
            <a:endParaRPr lang="en-US" altLang="ja-JP" sz="2800" dirty="0"/>
          </a:p>
        </p:txBody>
      </p:sp>
    </p:spTree>
    <p:extLst>
      <p:ext uri="{BB962C8B-B14F-4D97-AF65-F5344CB8AC3E}">
        <p14:creationId xmlns:p14="http://schemas.microsoft.com/office/powerpoint/2010/main" val="1051786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a:extLst>
              <a:ext uri="{FF2B5EF4-FFF2-40B4-BE49-F238E27FC236}">
                <a16:creationId xmlns:a16="http://schemas.microsoft.com/office/drawing/2014/main" id="{42F1EB0F-3867-BC1C-B4FB-C634151D94B4}"/>
              </a:ext>
            </a:extLst>
          </p:cNvPr>
          <p:cNvSpPr/>
          <p:nvPr/>
        </p:nvSpPr>
        <p:spPr>
          <a:xfrm>
            <a:off x="5197596" y="2847579"/>
            <a:ext cx="3154940" cy="18610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Rectangle 32"/>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哲学的考察</a:t>
            </a:r>
            <a:endParaRPr lang="en-US" sz="2800" b="1" dirty="0">
              <a:solidFill>
                <a:schemeClr val="bg1"/>
              </a:solidFill>
              <a:effectLst>
                <a:outerShdw sx="0" sy="0">
                  <a:srgbClr val="000000"/>
                </a:outerShdw>
              </a:effectLst>
            </a:endParaRPr>
          </a:p>
        </p:txBody>
      </p:sp>
      <p:sp>
        <p:nvSpPr>
          <p:cNvPr id="44" name="Rectangle 43">
            <a:extLst>
              <a:ext uri="{FF2B5EF4-FFF2-40B4-BE49-F238E27FC236}">
                <a16:creationId xmlns:a16="http://schemas.microsoft.com/office/drawing/2014/main" id="{ECA31307-8D3A-4F9C-A3F2-B00A9E4DDDC8}"/>
              </a:ext>
            </a:extLst>
          </p:cNvPr>
          <p:cNvSpPr/>
          <p:nvPr/>
        </p:nvSpPr>
        <p:spPr>
          <a:xfrm>
            <a:off x="2573009" y="1273718"/>
            <a:ext cx="5779527" cy="707886"/>
          </a:xfrm>
          <a:prstGeom prst="rect">
            <a:avLst/>
          </a:prstGeom>
        </p:spPr>
        <p:txBody>
          <a:bodyPr wrap="square">
            <a:spAutoFit/>
          </a:bodyPr>
          <a:lstStyle/>
          <a:p>
            <a:r>
              <a:rPr lang="ja-JP" altLang="en-US" sz="2000" dirty="0"/>
              <a:t>生物の動きを二種にわけてみる</a:t>
            </a:r>
            <a:endParaRPr lang="en-US" altLang="ja-JP" sz="2000" dirty="0"/>
          </a:p>
          <a:p>
            <a:endParaRPr lang="en-US" altLang="ja-JP" sz="2000" dirty="0"/>
          </a:p>
        </p:txBody>
      </p:sp>
      <p:sp>
        <p:nvSpPr>
          <p:cNvPr id="4" name="Rectangle 43">
            <a:extLst>
              <a:ext uri="{FF2B5EF4-FFF2-40B4-BE49-F238E27FC236}">
                <a16:creationId xmlns:a16="http://schemas.microsoft.com/office/drawing/2014/main" id="{979D8A11-7203-2758-3A21-9D8531D40BCF}"/>
              </a:ext>
            </a:extLst>
          </p:cNvPr>
          <p:cNvSpPr/>
          <p:nvPr/>
        </p:nvSpPr>
        <p:spPr>
          <a:xfrm>
            <a:off x="920831" y="1921596"/>
            <a:ext cx="4276765" cy="400110"/>
          </a:xfrm>
          <a:prstGeom prst="rect">
            <a:avLst/>
          </a:prstGeom>
        </p:spPr>
        <p:txBody>
          <a:bodyPr wrap="square">
            <a:spAutoFit/>
          </a:bodyPr>
          <a:lstStyle/>
          <a:p>
            <a:r>
              <a:rPr lang="ja-JP" altLang="en-US" sz="2000" dirty="0"/>
              <a:t>外部刺激に対して反応して動く</a:t>
            </a:r>
          </a:p>
        </p:txBody>
      </p:sp>
      <p:sp>
        <p:nvSpPr>
          <p:cNvPr id="2" name="Rectangle 43">
            <a:extLst>
              <a:ext uri="{FF2B5EF4-FFF2-40B4-BE49-F238E27FC236}">
                <a16:creationId xmlns:a16="http://schemas.microsoft.com/office/drawing/2014/main" id="{2FE56B65-204A-D9B3-7089-07324B247FA8}"/>
              </a:ext>
            </a:extLst>
          </p:cNvPr>
          <p:cNvSpPr/>
          <p:nvPr/>
        </p:nvSpPr>
        <p:spPr>
          <a:xfrm>
            <a:off x="5197596" y="1921596"/>
            <a:ext cx="3498348" cy="400110"/>
          </a:xfrm>
          <a:prstGeom prst="rect">
            <a:avLst/>
          </a:prstGeom>
        </p:spPr>
        <p:txBody>
          <a:bodyPr wrap="square">
            <a:spAutoFit/>
          </a:bodyPr>
          <a:lstStyle/>
          <a:p>
            <a:r>
              <a:rPr lang="ja-JP" altLang="en-US" sz="2000" dirty="0"/>
              <a:t>何の刺激も無い状態での動き</a:t>
            </a:r>
          </a:p>
        </p:txBody>
      </p:sp>
      <p:sp>
        <p:nvSpPr>
          <p:cNvPr id="6" name="テキスト ボックス 5">
            <a:extLst>
              <a:ext uri="{FF2B5EF4-FFF2-40B4-BE49-F238E27FC236}">
                <a16:creationId xmlns:a16="http://schemas.microsoft.com/office/drawing/2014/main" id="{2CEB92B3-2ECB-8505-1D88-E677F96EFF8A}"/>
              </a:ext>
            </a:extLst>
          </p:cNvPr>
          <p:cNvSpPr txBox="1"/>
          <p:nvPr/>
        </p:nvSpPr>
        <p:spPr>
          <a:xfrm>
            <a:off x="920831" y="3687523"/>
            <a:ext cx="1040803" cy="400110"/>
          </a:xfrm>
          <a:prstGeom prst="rect">
            <a:avLst/>
          </a:prstGeom>
          <a:noFill/>
        </p:spPr>
        <p:txBody>
          <a:bodyPr wrap="square">
            <a:spAutoFit/>
          </a:bodyPr>
          <a:lstStyle/>
          <a:p>
            <a:r>
              <a:rPr lang="ja-JP" altLang="en-US" sz="2000" dirty="0"/>
              <a:t>刺激</a:t>
            </a:r>
          </a:p>
        </p:txBody>
      </p:sp>
      <p:sp>
        <p:nvSpPr>
          <p:cNvPr id="7" name="フリーフォーム: 図形 6">
            <a:extLst>
              <a:ext uri="{FF2B5EF4-FFF2-40B4-BE49-F238E27FC236}">
                <a16:creationId xmlns:a16="http://schemas.microsoft.com/office/drawing/2014/main" id="{3397E5DD-EFCA-BE27-D554-8B3E4C9572A1}"/>
              </a:ext>
            </a:extLst>
          </p:cNvPr>
          <p:cNvSpPr/>
          <p:nvPr/>
        </p:nvSpPr>
        <p:spPr>
          <a:xfrm>
            <a:off x="1961634" y="3129008"/>
            <a:ext cx="1015087" cy="1226371"/>
          </a:xfrm>
          <a:custGeom>
            <a:avLst/>
            <a:gdLst>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5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6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28020"/>
              <a:gd name="connsiteY0" fmla="*/ 1280160 h 1527586"/>
              <a:gd name="connsiteX1" fmla="*/ 119931 w 1228020"/>
              <a:gd name="connsiteY1" fmla="*/ 1237130 h 1527586"/>
              <a:gd name="connsiteX2" fmla="*/ 130689 w 1228020"/>
              <a:gd name="connsiteY2" fmla="*/ 699248 h 1527586"/>
              <a:gd name="connsiteX3" fmla="*/ 281296 w 1228020"/>
              <a:gd name="connsiteY3" fmla="*/ 623944 h 1527586"/>
              <a:gd name="connsiteX4" fmla="*/ 356599 w 1228020"/>
              <a:gd name="connsiteY4" fmla="*/ 591671 h 1527586"/>
              <a:gd name="connsiteX5" fmla="*/ 453418 w 1228020"/>
              <a:gd name="connsiteY5" fmla="*/ 527125 h 1527586"/>
              <a:gd name="connsiteX6" fmla="*/ 550237 w 1228020"/>
              <a:gd name="connsiteY6" fmla="*/ 322730 h 1527586"/>
              <a:gd name="connsiteX7" fmla="*/ 647056 w 1228020"/>
              <a:gd name="connsiteY7" fmla="*/ 107577 h 1527586"/>
              <a:gd name="connsiteX8" fmla="*/ 700844 w 1228020"/>
              <a:gd name="connsiteY8" fmla="*/ 53789 h 1527586"/>
              <a:gd name="connsiteX9" fmla="*/ 829936 w 1228020"/>
              <a:gd name="connsiteY9" fmla="*/ 0 h 1527586"/>
              <a:gd name="connsiteX10" fmla="*/ 1023573 w 1228020"/>
              <a:gd name="connsiteY10" fmla="*/ 43031 h 1527586"/>
              <a:gd name="connsiteX11" fmla="*/ 1098877 w 1228020"/>
              <a:gd name="connsiteY11" fmla="*/ 193638 h 1527586"/>
              <a:gd name="connsiteX12" fmla="*/ 1131150 w 1228020"/>
              <a:gd name="connsiteY12" fmla="*/ 247426 h 1527586"/>
              <a:gd name="connsiteX13" fmla="*/ 1098877 w 1228020"/>
              <a:gd name="connsiteY13" fmla="*/ 527125 h 1527586"/>
              <a:gd name="connsiteX14" fmla="*/ 1045089 w 1228020"/>
              <a:gd name="connsiteY14" fmla="*/ 613186 h 1527586"/>
              <a:gd name="connsiteX15" fmla="*/ 1045089 w 1228020"/>
              <a:gd name="connsiteY15" fmla="*/ 989704 h 1527586"/>
              <a:gd name="connsiteX16" fmla="*/ 1195656 w 1228020"/>
              <a:gd name="connsiteY16" fmla="*/ 1130191 h 1527586"/>
              <a:gd name="connsiteX17" fmla="*/ 1227969 w 1228020"/>
              <a:gd name="connsiteY17" fmla="*/ 1344706 h 1527586"/>
              <a:gd name="connsiteX18" fmla="*/ 1184938 w 1228020"/>
              <a:gd name="connsiteY18" fmla="*/ 1376979 h 1527586"/>
              <a:gd name="connsiteX19" fmla="*/ 1034331 w 1228020"/>
              <a:gd name="connsiteY19" fmla="*/ 1452283 h 1527586"/>
              <a:gd name="connsiteX20" fmla="*/ 690086 w 1228020"/>
              <a:gd name="connsiteY20" fmla="*/ 1527586 h 1527586"/>
              <a:gd name="connsiteX21" fmla="*/ 485691 w 1228020"/>
              <a:gd name="connsiteY21" fmla="*/ 1484556 h 1527586"/>
              <a:gd name="connsiteX22" fmla="*/ 442660 w 1228020"/>
              <a:gd name="connsiteY22" fmla="*/ 1420010 h 1527586"/>
              <a:gd name="connsiteX23" fmla="*/ 421145 w 1228020"/>
              <a:gd name="connsiteY23" fmla="*/ 1333949 h 1527586"/>
              <a:gd name="connsiteX24" fmla="*/ 195235 w 1228020"/>
              <a:gd name="connsiteY24" fmla="*/ 1290918 h 1527586"/>
              <a:gd name="connsiteX25" fmla="*/ 119931 w 1228020"/>
              <a:gd name="connsiteY25" fmla="*/ 1258645 h 1527586"/>
              <a:gd name="connsiteX0" fmla="*/ 173719 w 1228021"/>
              <a:gd name="connsiteY0" fmla="*/ 1280160 h 1527586"/>
              <a:gd name="connsiteX1" fmla="*/ 119931 w 1228021"/>
              <a:gd name="connsiteY1" fmla="*/ 1237130 h 1527586"/>
              <a:gd name="connsiteX2" fmla="*/ 130689 w 1228021"/>
              <a:gd name="connsiteY2" fmla="*/ 699248 h 1527586"/>
              <a:gd name="connsiteX3" fmla="*/ 281296 w 1228021"/>
              <a:gd name="connsiteY3" fmla="*/ 623944 h 1527586"/>
              <a:gd name="connsiteX4" fmla="*/ 356599 w 1228021"/>
              <a:gd name="connsiteY4" fmla="*/ 591671 h 1527586"/>
              <a:gd name="connsiteX5" fmla="*/ 453418 w 1228021"/>
              <a:gd name="connsiteY5" fmla="*/ 527125 h 1527586"/>
              <a:gd name="connsiteX6" fmla="*/ 550237 w 1228021"/>
              <a:gd name="connsiteY6" fmla="*/ 322730 h 1527586"/>
              <a:gd name="connsiteX7" fmla="*/ 647056 w 1228021"/>
              <a:gd name="connsiteY7" fmla="*/ 107577 h 1527586"/>
              <a:gd name="connsiteX8" fmla="*/ 700844 w 1228021"/>
              <a:gd name="connsiteY8" fmla="*/ 53789 h 1527586"/>
              <a:gd name="connsiteX9" fmla="*/ 829936 w 1228021"/>
              <a:gd name="connsiteY9" fmla="*/ 0 h 1527586"/>
              <a:gd name="connsiteX10" fmla="*/ 1023573 w 1228021"/>
              <a:gd name="connsiteY10" fmla="*/ 43031 h 1527586"/>
              <a:gd name="connsiteX11" fmla="*/ 1098877 w 1228021"/>
              <a:gd name="connsiteY11" fmla="*/ 193638 h 1527586"/>
              <a:gd name="connsiteX12" fmla="*/ 1131150 w 1228021"/>
              <a:gd name="connsiteY12" fmla="*/ 247426 h 1527586"/>
              <a:gd name="connsiteX13" fmla="*/ 1098877 w 1228021"/>
              <a:gd name="connsiteY13" fmla="*/ 527125 h 1527586"/>
              <a:gd name="connsiteX14" fmla="*/ 1045089 w 1228021"/>
              <a:gd name="connsiteY14" fmla="*/ 613186 h 1527586"/>
              <a:gd name="connsiteX15" fmla="*/ 1045089 w 1228021"/>
              <a:gd name="connsiteY15" fmla="*/ 989704 h 1527586"/>
              <a:gd name="connsiteX16" fmla="*/ 1195656 w 1228021"/>
              <a:gd name="connsiteY16" fmla="*/ 1130191 h 1527586"/>
              <a:gd name="connsiteX17" fmla="*/ 1227969 w 1228021"/>
              <a:gd name="connsiteY17" fmla="*/ 1344706 h 1527586"/>
              <a:gd name="connsiteX18" fmla="*/ 1184938 w 1228021"/>
              <a:gd name="connsiteY18" fmla="*/ 1376979 h 1527586"/>
              <a:gd name="connsiteX19" fmla="*/ 1034331 w 1228021"/>
              <a:gd name="connsiteY19" fmla="*/ 1452283 h 1527586"/>
              <a:gd name="connsiteX20" fmla="*/ 690086 w 1228021"/>
              <a:gd name="connsiteY20" fmla="*/ 1527586 h 1527586"/>
              <a:gd name="connsiteX21" fmla="*/ 485691 w 1228021"/>
              <a:gd name="connsiteY21" fmla="*/ 1484556 h 1527586"/>
              <a:gd name="connsiteX22" fmla="*/ 442660 w 1228021"/>
              <a:gd name="connsiteY22" fmla="*/ 1420010 h 1527586"/>
              <a:gd name="connsiteX23" fmla="*/ 421145 w 1228021"/>
              <a:gd name="connsiteY23" fmla="*/ 1333949 h 1527586"/>
              <a:gd name="connsiteX24" fmla="*/ 195235 w 1228021"/>
              <a:gd name="connsiteY24" fmla="*/ 1290918 h 1527586"/>
              <a:gd name="connsiteX25" fmla="*/ 119931 w 1228021"/>
              <a:gd name="connsiteY25" fmla="*/ 1258645 h 1527586"/>
              <a:gd name="connsiteX0" fmla="*/ 173719 w 1229788"/>
              <a:gd name="connsiteY0" fmla="*/ 1280160 h 1527586"/>
              <a:gd name="connsiteX1" fmla="*/ 119931 w 1229788"/>
              <a:gd name="connsiteY1" fmla="*/ 1237130 h 1527586"/>
              <a:gd name="connsiteX2" fmla="*/ 130689 w 1229788"/>
              <a:gd name="connsiteY2" fmla="*/ 699248 h 1527586"/>
              <a:gd name="connsiteX3" fmla="*/ 281296 w 1229788"/>
              <a:gd name="connsiteY3" fmla="*/ 623944 h 1527586"/>
              <a:gd name="connsiteX4" fmla="*/ 356599 w 1229788"/>
              <a:gd name="connsiteY4" fmla="*/ 591671 h 1527586"/>
              <a:gd name="connsiteX5" fmla="*/ 453418 w 1229788"/>
              <a:gd name="connsiteY5" fmla="*/ 527125 h 1527586"/>
              <a:gd name="connsiteX6" fmla="*/ 550237 w 1229788"/>
              <a:gd name="connsiteY6" fmla="*/ 322730 h 1527586"/>
              <a:gd name="connsiteX7" fmla="*/ 647056 w 1229788"/>
              <a:gd name="connsiteY7" fmla="*/ 107577 h 1527586"/>
              <a:gd name="connsiteX8" fmla="*/ 700844 w 1229788"/>
              <a:gd name="connsiteY8" fmla="*/ 53789 h 1527586"/>
              <a:gd name="connsiteX9" fmla="*/ 829936 w 1229788"/>
              <a:gd name="connsiteY9" fmla="*/ 0 h 1527586"/>
              <a:gd name="connsiteX10" fmla="*/ 1023573 w 1229788"/>
              <a:gd name="connsiteY10" fmla="*/ 43031 h 1527586"/>
              <a:gd name="connsiteX11" fmla="*/ 1098877 w 1229788"/>
              <a:gd name="connsiteY11" fmla="*/ 193638 h 1527586"/>
              <a:gd name="connsiteX12" fmla="*/ 1131150 w 1229788"/>
              <a:gd name="connsiteY12" fmla="*/ 247426 h 1527586"/>
              <a:gd name="connsiteX13" fmla="*/ 1098877 w 1229788"/>
              <a:gd name="connsiteY13" fmla="*/ 527125 h 1527586"/>
              <a:gd name="connsiteX14" fmla="*/ 1045089 w 1229788"/>
              <a:gd name="connsiteY14" fmla="*/ 613186 h 1527586"/>
              <a:gd name="connsiteX15" fmla="*/ 1045089 w 1229788"/>
              <a:gd name="connsiteY15" fmla="*/ 989704 h 1527586"/>
              <a:gd name="connsiteX16" fmla="*/ 1195656 w 1229788"/>
              <a:gd name="connsiteY16" fmla="*/ 1130191 h 1527586"/>
              <a:gd name="connsiteX17" fmla="*/ 1227969 w 1229788"/>
              <a:gd name="connsiteY17" fmla="*/ 1344706 h 1527586"/>
              <a:gd name="connsiteX18" fmla="*/ 1184938 w 1229788"/>
              <a:gd name="connsiteY18" fmla="*/ 1376979 h 1527586"/>
              <a:gd name="connsiteX19" fmla="*/ 1034331 w 1229788"/>
              <a:gd name="connsiteY19" fmla="*/ 1452283 h 1527586"/>
              <a:gd name="connsiteX20" fmla="*/ 690086 w 1229788"/>
              <a:gd name="connsiteY20" fmla="*/ 1527586 h 1527586"/>
              <a:gd name="connsiteX21" fmla="*/ 485691 w 1229788"/>
              <a:gd name="connsiteY21" fmla="*/ 1484556 h 1527586"/>
              <a:gd name="connsiteX22" fmla="*/ 442660 w 1229788"/>
              <a:gd name="connsiteY22" fmla="*/ 1420010 h 1527586"/>
              <a:gd name="connsiteX23" fmla="*/ 421145 w 1229788"/>
              <a:gd name="connsiteY23" fmla="*/ 1333949 h 1527586"/>
              <a:gd name="connsiteX24" fmla="*/ 195235 w 1229788"/>
              <a:gd name="connsiteY24" fmla="*/ 1290918 h 1527586"/>
              <a:gd name="connsiteX25" fmla="*/ 119931 w 1229788"/>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26557 w 1229105"/>
              <a:gd name="connsiteY11" fmla="*/ 171491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66539 w 1229105"/>
              <a:gd name="connsiteY11" fmla="*/ 364487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05028 w 1229105"/>
              <a:gd name="connsiteY11" fmla="*/ 174655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9105" h="1527586">
                <a:moveTo>
                  <a:pt x="173719" y="1280160"/>
                </a:moveTo>
                <a:cubicBezTo>
                  <a:pt x="155790" y="1265817"/>
                  <a:pt x="131965" y="1256685"/>
                  <a:pt x="119931" y="1237130"/>
                </a:cubicBezTo>
                <a:cubicBezTo>
                  <a:pt x="-34157" y="986738"/>
                  <a:pt x="-49370" y="977521"/>
                  <a:pt x="130689" y="699248"/>
                </a:cubicBezTo>
                <a:cubicBezTo>
                  <a:pt x="177476" y="626941"/>
                  <a:pt x="223671" y="644899"/>
                  <a:pt x="281296" y="623944"/>
                </a:cubicBezTo>
                <a:cubicBezTo>
                  <a:pt x="306961" y="614611"/>
                  <a:pt x="332797" y="605060"/>
                  <a:pt x="356599" y="591671"/>
                </a:cubicBezTo>
                <a:cubicBezTo>
                  <a:pt x="390405" y="572655"/>
                  <a:pt x="421145" y="548640"/>
                  <a:pt x="453418" y="527125"/>
                </a:cubicBezTo>
                <a:cubicBezTo>
                  <a:pt x="526896" y="406078"/>
                  <a:pt x="432217" y="578439"/>
                  <a:pt x="550237" y="322730"/>
                </a:cubicBezTo>
                <a:cubicBezTo>
                  <a:pt x="589198" y="238314"/>
                  <a:pt x="593834" y="178539"/>
                  <a:pt x="647056" y="107577"/>
                </a:cubicBezTo>
                <a:cubicBezTo>
                  <a:pt x="662270" y="87292"/>
                  <a:pt x="678989" y="66645"/>
                  <a:pt x="700844" y="53789"/>
                </a:cubicBezTo>
                <a:cubicBezTo>
                  <a:pt x="741024" y="30153"/>
                  <a:pt x="786905" y="17930"/>
                  <a:pt x="829936" y="0"/>
                </a:cubicBezTo>
                <a:cubicBezTo>
                  <a:pt x="894482" y="14344"/>
                  <a:pt x="977724" y="13922"/>
                  <a:pt x="1023573" y="43031"/>
                </a:cubicBezTo>
                <a:cubicBezTo>
                  <a:pt x="1069422" y="72140"/>
                  <a:pt x="1085804" y="132362"/>
                  <a:pt x="1105028" y="174655"/>
                </a:cubicBezTo>
                <a:cubicBezTo>
                  <a:pt x="1113680" y="193690"/>
                  <a:pt x="1120392" y="229497"/>
                  <a:pt x="1131150" y="247426"/>
                </a:cubicBezTo>
                <a:cubicBezTo>
                  <a:pt x="1148678" y="370128"/>
                  <a:pt x="1155575" y="357031"/>
                  <a:pt x="1098877" y="527125"/>
                </a:cubicBezTo>
                <a:cubicBezTo>
                  <a:pt x="1088179" y="559218"/>
                  <a:pt x="1063018" y="584499"/>
                  <a:pt x="1045089" y="613186"/>
                </a:cubicBezTo>
                <a:cubicBezTo>
                  <a:pt x="1042758" y="655135"/>
                  <a:pt x="1019995" y="903537"/>
                  <a:pt x="1045089" y="989704"/>
                </a:cubicBezTo>
                <a:cubicBezTo>
                  <a:pt x="1070184" y="1075872"/>
                  <a:pt x="1153361" y="1053940"/>
                  <a:pt x="1195656" y="1130191"/>
                </a:cubicBezTo>
                <a:cubicBezTo>
                  <a:pt x="1237951" y="1206442"/>
                  <a:pt x="1228218" y="1299224"/>
                  <a:pt x="1227969" y="1344706"/>
                </a:cubicBezTo>
                <a:cubicBezTo>
                  <a:pt x="1227721" y="1390188"/>
                  <a:pt x="1207778" y="1391413"/>
                  <a:pt x="1194165" y="1403081"/>
                </a:cubicBezTo>
                <a:cubicBezTo>
                  <a:pt x="1126116" y="1461408"/>
                  <a:pt x="1118344" y="1431532"/>
                  <a:pt x="1034331" y="1452283"/>
                </a:cubicBezTo>
                <a:cubicBezTo>
                  <a:pt x="950318" y="1473034"/>
                  <a:pt x="690086" y="1527586"/>
                  <a:pt x="690086" y="1527586"/>
                </a:cubicBezTo>
                <a:cubicBezTo>
                  <a:pt x="621954" y="1513243"/>
                  <a:pt x="549542" y="1512317"/>
                  <a:pt x="485691" y="1484556"/>
                </a:cubicBezTo>
                <a:cubicBezTo>
                  <a:pt x="461977" y="1474246"/>
                  <a:pt x="452846" y="1443777"/>
                  <a:pt x="442660" y="1420010"/>
                </a:cubicBezTo>
                <a:cubicBezTo>
                  <a:pt x="431012" y="1392831"/>
                  <a:pt x="447361" y="1347627"/>
                  <a:pt x="421145" y="1333949"/>
                </a:cubicBezTo>
                <a:cubicBezTo>
                  <a:pt x="353182" y="1298490"/>
                  <a:pt x="270611" y="1304877"/>
                  <a:pt x="195235" y="1290918"/>
                </a:cubicBezTo>
                <a:cubicBezTo>
                  <a:pt x="122041" y="1277363"/>
                  <a:pt x="140716" y="1300213"/>
                  <a:pt x="119931" y="12586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FDBEC54-D35F-4490-034D-C9E5D7308178}"/>
              </a:ext>
            </a:extLst>
          </p:cNvPr>
          <p:cNvSpPr txBox="1"/>
          <p:nvPr/>
        </p:nvSpPr>
        <p:spPr>
          <a:xfrm>
            <a:off x="3348317" y="3687523"/>
            <a:ext cx="1040803" cy="400110"/>
          </a:xfrm>
          <a:prstGeom prst="rect">
            <a:avLst/>
          </a:prstGeom>
          <a:noFill/>
        </p:spPr>
        <p:txBody>
          <a:bodyPr wrap="square">
            <a:spAutoFit/>
          </a:bodyPr>
          <a:lstStyle/>
          <a:p>
            <a:r>
              <a:rPr lang="ja-JP" altLang="en-US" sz="2000" dirty="0"/>
              <a:t>反応</a:t>
            </a:r>
          </a:p>
        </p:txBody>
      </p:sp>
      <p:sp>
        <p:nvSpPr>
          <p:cNvPr id="9" name="テキスト ボックス 8">
            <a:extLst>
              <a:ext uri="{FF2B5EF4-FFF2-40B4-BE49-F238E27FC236}">
                <a16:creationId xmlns:a16="http://schemas.microsoft.com/office/drawing/2014/main" id="{78AE2871-4977-A6DF-1994-30823FEF251E}"/>
              </a:ext>
            </a:extLst>
          </p:cNvPr>
          <p:cNvSpPr txBox="1"/>
          <p:nvPr/>
        </p:nvSpPr>
        <p:spPr>
          <a:xfrm>
            <a:off x="2052607" y="3768748"/>
            <a:ext cx="1040803" cy="307777"/>
          </a:xfrm>
          <a:prstGeom prst="rect">
            <a:avLst/>
          </a:prstGeom>
          <a:noFill/>
        </p:spPr>
        <p:txBody>
          <a:bodyPr wrap="square">
            <a:spAutoFit/>
          </a:bodyPr>
          <a:lstStyle/>
          <a:p>
            <a:r>
              <a:rPr lang="ja-JP" altLang="en-US" sz="1400" dirty="0"/>
              <a:t>生命体</a:t>
            </a:r>
          </a:p>
        </p:txBody>
      </p:sp>
      <p:sp>
        <p:nvSpPr>
          <p:cNvPr id="12" name="フリーフォーム: 図形 11">
            <a:extLst>
              <a:ext uri="{FF2B5EF4-FFF2-40B4-BE49-F238E27FC236}">
                <a16:creationId xmlns:a16="http://schemas.microsoft.com/office/drawing/2014/main" id="{FAA79C7C-E496-441B-2F45-D0019571160F}"/>
              </a:ext>
            </a:extLst>
          </p:cNvPr>
          <p:cNvSpPr/>
          <p:nvPr/>
        </p:nvSpPr>
        <p:spPr>
          <a:xfrm>
            <a:off x="6155144" y="3074337"/>
            <a:ext cx="1015087" cy="1226371"/>
          </a:xfrm>
          <a:custGeom>
            <a:avLst/>
            <a:gdLst>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5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6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28020"/>
              <a:gd name="connsiteY0" fmla="*/ 1280160 h 1527586"/>
              <a:gd name="connsiteX1" fmla="*/ 119931 w 1228020"/>
              <a:gd name="connsiteY1" fmla="*/ 1237130 h 1527586"/>
              <a:gd name="connsiteX2" fmla="*/ 130689 w 1228020"/>
              <a:gd name="connsiteY2" fmla="*/ 699248 h 1527586"/>
              <a:gd name="connsiteX3" fmla="*/ 281296 w 1228020"/>
              <a:gd name="connsiteY3" fmla="*/ 623944 h 1527586"/>
              <a:gd name="connsiteX4" fmla="*/ 356599 w 1228020"/>
              <a:gd name="connsiteY4" fmla="*/ 591671 h 1527586"/>
              <a:gd name="connsiteX5" fmla="*/ 453418 w 1228020"/>
              <a:gd name="connsiteY5" fmla="*/ 527125 h 1527586"/>
              <a:gd name="connsiteX6" fmla="*/ 550237 w 1228020"/>
              <a:gd name="connsiteY6" fmla="*/ 322730 h 1527586"/>
              <a:gd name="connsiteX7" fmla="*/ 647056 w 1228020"/>
              <a:gd name="connsiteY7" fmla="*/ 107577 h 1527586"/>
              <a:gd name="connsiteX8" fmla="*/ 700844 w 1228020"/>
              <a:gd name="connsiteY8" fmla="*/ 53789 h 1527586"/>
              <a:gd name="connsiteX9" fmla="*/ 829936 w 1228020"/>
              <a:gd name="connsiteY9" fmla="*/ 0 h 1527586"/>
              <a:gd name="connsiteX10" fmla="*/ 1023573 w 1228020"/>
              <a:gd name="connsiteY10" fmla="*/ 43031 h 1527586"/>
              <a:gd name="connsiteX11" fmla="*/ 1098877 w 1228020"/>
              <a:gd name="connsiteY11" fmla="*/ 193638 h 1527586"/>
              <a:gd name="connsiteX12" fmla="*/ 1131150 w 1228020"/>
              <a:gd name="connsiteY12" fmla="*/ 247426 h 1527586"/>
              <a:gd name="connsiteX13" fmla="*/ 1098877 w 1228020"/>
              <a:gd name="connsiteY13" fmla="*/ 527125 h 1527586"/>
              <a:gd name="connsiteX14" fmla="*/ 1045089 w 1228020"/>
              <a:gd name="connsiteY14" fmla="*/ 613186 h 1527586"/>
              <a:gd name="connsiteX15" fmla="*/ 1045089 w 1228020"/>
              <a:gd name="connsiteY15" fmla="*/ 989704 h 1527586"/>
              <a:gd name="connsiteX16" fmla="*/ 1195656 w 1228020"/>
              <a:gd name="connsiteY16" fmla="*/ 1130191 h 1527586"/>
              <a:gd name="connsiteX17" fmla="*/ 1227969 w 1228020"/>
              <a:gd name="connsiteY17" fmla="*/ 1344706 h 1527586"/>
              <a:gd name="connsiteX18" fmla="*/ 1184938 w 1228020"/>
              <a:gd name="connsiteY18" fmla="*/ 1376979 h 1527586"/>
              <a:gd name="connsiteX19" fmla="*/ 1034331 w 1228020"/>
              <a:gd name="connsiteY19" fmla="*/ 1452283 h 1527586"/>
              <a:gd name="connsiteX20" fmla="*/ 690086 w 1228020"/>
              <a:gd name="connsiteY20" fmla="*/ 1527586 h 1527586"/>
              <a:gd name="connsiteX21" fmla="*/ 485691 w 1228020"/>
              <a:gd name="connsiteY21" fmla="*/ 1484556 h 1527586"/>
              <a:gd name="connsiteX22" fmla="*/ 442660 w 1228020"/>
              <a:gd name="connsiteY22" fmla="*/ 1420010 h 1527586"/>
              <a:gd name="connsiteX23" fmla="*/ 421145 w 1228020"/>
              <a:gd name="connsiteY23" fmla="*/ 1333949 h 1527586"/>
              <a:gd name="connsiteX24" fmla="*/ 195235 w 1228020"/>
              <a:gd name="connsiteY24" fmla="*/ 1290918 h 1527586"/>
              <a:gd name="connsiteX25" fmla="*/ 119931 w 1228020"/>
              <a:gd name="connsiteY25" fmla="*/ 1258645 h 1527586"/>
              <a:gd name="connsiteX0" fmla="*/ 173719 w 1228021"/>
              <a:gd name="connsiteY0" fmla="*/ 1280160 h 1527586"/>
              <a:gd name="connsiteX1" fmla="*/ 119931 w 1228021"/>
              <a:gd name="connsiteY1" fmla="*/ 1237130 h 1527586"/>
              <a:gd name="connsiteX2" fmla="*/ 130689 w 1228021"/>
              <a:gd name="connsiteY2" fmla="*/ 699248 h 1527586"/>
              <a:gd name="connsiteX3" fmla="*/ 281296 w 1228021"/>
              <a:gd name="connsiteY3" fmla="*/ 623944 h 1527586"/>
              <a:gd name="connsiteX4" fmla="*/ 356599 w 1228021"/>
              <a:gd name="connsiteY4" fmla="*/ 591671 h 1527586"/>
              <a:gd name="connsiteX5" fmla="*/ 453418 w 1228021"/>
              <a:gd name="connsiteY5" fmla="*/ 527125 h 1527586"/>
              <a:gd name="connsiteX6" fmla="*/ 550237 w 1228021"/>
              <a:gd name="connsiteY6" fmla="*/ 322730 h 1527586"/>
              <a:gd name="connsiteX7" fmla="*/ 647056 w 1228021"/>
              <a:gd name="connsiteY7" fmla="*/ 107577 h 1527586"/>
              <a:gd name="connsiteX8" fmla="*/ 700844 w 1228021"/>
              <a:gd name="connsiteY8" fmla="*/ 53789 h 1527586"/>
              <a:gd name="connsiteX9" fmla="*/ 829936 w 1228021"/>
              <a:gd name="connsiteY9" fmla="*/ 0 h 1527586"/>
              <a:gd name="connsiteX10" fmla="*/ 1023573 w 1228021"/>
              <a:gd name="connsiteY10" fmla="*/ 43031 h 1527586"/>
              <a:gd name="connsiteX11" fmla="*/ 1098877 w 1228021"/>
              <a:gd name="connsiteY11" fmla="*/ 193638 h 1527586"/>
              <a:gd name="connsiteX12" fmla="*/ 1131150 w 1228021"/>
              <a:gd name="connsiteY12" fmla="*/ 247426 h 1527586"/>
              <a:gd name="connsiteX13" fmla="*/ 1098877 w 1228021"/>
              <a:gd name="connsiteY13" fmla="*/ 527125 h 1527586"/>
              <a:gd name="connsiteX14" fmla="*/ 1045089 w 1228021"/>
              <a:gd name="connsiteY14" fmla="*/ 613186 h 1527586"/>
              <a:gd name="connsiteX15" fmla="*/ 1045089 w 1228021"/>
              <a:gd name="connsiteY15" fmla="*/ 989704 h 1527586"/>
              <a:gd name="connsiteX16" fmla="*/ 1195656 w 1228021"/>
              <a:gd name="connsiteY16" fmla="*/ 1130191 h 1527586"/>
              <a:gd name="connsiteX17" fmla="*/ 1227969 w 1228021"/>
              <a:gd name="connsiteY17" fmla="*/ 1344706 h 1527586"/>
              <a:gd name="connsiteX18" fmla="*/ 1184938 w 1228021"/>
              <a:gd name="connsiteY18" fmla="*/ 1376979 h 1527586"/>
              <a:gd name="connsiteX19" fmla="*/ 1034331 w 1228021"/>
              <a:gd name="connsiteY19" fmla="*/ 1452283 h 1527586"/>
              <a:gd name="connsiteX20" fmla="*/ 690086 w 1228021"/>
              <a:gd name="connsiteY20" fmla="*/ 1527586 h 1527586"/>
              <a:gd name="connsiteX21" fmla="*/ 485691 w 1228021"/>
              <a:gd name="connsiteY21" fmla="*/ 1484556 h 1527586"/>
              <a:gd name="connsiteX22" fmla="*/ 442660 w 1228021"/>
              <a:gd name="connsiteY22" fmla="*/ 1420010 h 1527586"/>
              <a:gd name="connsiteX23" fmla="*/ 421145 w 1228021"/>
              <a:gd name="connsiteY23" fmla="*/ 1333949 h 1527586"/>
              <a:gd name="connsiteX24" fmla="*/ 195235 w 1228021"/>
              <a:gd name="connsiteY24" fmla="*/ 1290918 h 1527586"/>
              <a:gd name="connsiteX25" fmla="*/ 119931 w 1228021"/>
              <a:gd name="connsiteY25" fmla="*/ 1258645 h 1527586"/>
              <a:gd name="connsiteX0" fmla="*/ 173719 w 1229788"/>
              <a:gd name="connsiteY0" fmla="*/ 1280160 h 1527586"/>
              <a:gd name="connsiteX1" fmla="*/ 119931 w 1229788"/>
              <a:gd name="connsiteY1" fmla="*/ 1237130 h 1527586"/>
              <a:gd name="connsiteX2" fmla="*/ 130689 w 1229788"/>
              <a:gd name="connsiteY2" fmla="*/ 699248 h 1527586"/>
              <a:gd name="connsiteX3" fmla="*/ 281296 w 1229788"/>
              <a:gd name="connsiteY3" fmla="*/ 623944 h 1527586"/>
              <a:gd name="connsiteX4" fmla="*/ 356599 w 1229788"/>
              <a:gd name="connsiteY4" fmla="*/ 591671 h 1527586"/>
              <a:gd name="connsiteX5" fmla="*/ 453418 w 1229788"/>
              <a:gd name="connsiteY5" fmla="*/ 527125 h 1527586"/>
              <a:gd name="connsiteX6" fmla="*/ 550237 w 1229788"/>
              <a:gd name="connsiteY6" fmla="*/ 322730 h 1527586"/>
              <a:gd name="connsiteX7" fmla="*/ 647056 w 1229788"/>
              <a:gd name="connsiteY7" fmla="*/ 107577 h 1527586"/>
              <a:gd name="connsiteX8" fmla="*/ 700844 w 1229788"/>
              <a:gd name="connsiteY8" fmla="*/ 53789 h 1527586"/>
              <a:gd name="connsiteX9" fmla="*/ 829936 w 1229788"/>
              <a:gd name="connsiteY9" fmla="*/ 0 h 1527586"/>
              <a:gd name="connsiteX10" fmla="*/ 1023573 w 1229788"/>
              <a:gd name="connsiteY10" fmla="*/ 43031 h 1527586"/>
              <a:gd name="connsiteX11" fmla="*/ 1098877 w 1229788"/>
              <a:gd name="connsiteY11" fmla="*/ 193638 h 1527586"/>
              <a:gd name="connsiteX12" fmla="*/ 1131150 w 1229788"/>
              <a:gd name="connsiteY12" fmla="*/ 247426 h 1527586"/>
              <a:gd name="connsiteX13" fmla="*/ 1098877 w 1229788"/>
              <a:gd name="connsiteY13" fmla="*/ 527125 h 1527586"/>
              <a:gd name="connsiteX14" fmla="*/ 1045089 w 1229788"/>
              <a:gd name="connsiteY14" fmla="*/ 613186 h 1527586"/>
              <a:gd name="connsiteX15" fmla="*/ 1045089 w 1229788"/>
              <a:gd name="connsiteY15" fmla="*/ 989704 h 1527586"/>
              <a:gd name="connsiteX16" fmla="*/ 1195656 w 1229788"/>
              <a:gd name="connsiteY16" fmla="*/ 1130191 h 1527586"/>
              <a:gd name="connsiteX17" fmla="*/ 1227969 w 1229788"/>
              <a:gd name="connsiteY17" fmla="*/ 1344706 h 1527586"/>
              <a:gd name="connsiteX18" fmla="*/ 1184938 w 1229788"/>
              <a:gd name="connsiteY18" fmla="*/ 1376979 h 1527586"/>
              <a:gd name="connsiteX19" fmla="*/ 1034331 w 1229788"/>
              <a:gd name="connsiteY19" fmla="*/ 1452283 h 1527586"/>
              <a:gd name="connsiteX20" fmla="*/ 690086 w 1229788"/>
              <a:gd name="connsiteY20" fmla="*/ 1527586 h 1527586"/>
              <a:gd name="connsiteX21" fmla="*/ 485691 w 1229788"/>
              <a:gd name="connsiteY21" fmla="*/ 1484556 h 1527586"/>
              <a:gd name="connsiteX22" fmla="*/ 442660 w 1229788"/>
              <a:gd name="connsiteY22" fmla="*/ 1420010 h 1527586"/>
              <a:gd name="connsiteX23" fmla="*/ 421145 w 1229788"/>
              <a:gd name="connsiteY23" fmla="*/ 1333949 h 1527586"/>
              <a:gd name="connsiteX24" fmla="*/ 195235 w 1229788"/>
              <a:gd name="connsiteY24" fmla="*/ 1290918 h 1527586"/>
              <a:gd name="connsiteX25" fmla="*/ 119931 w 1229788"/>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26557 w 1229105"/>
              <a:gd name="connsiteY11" fmla="*/ 171491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66539 w 1229105"/>
              <a:gd name="connsiteY11" fmla="*/ 364487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05028 w 1229105"/>
              <a:gd name="connsiteY11" fmla="*/ 174655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9105" h="1527586">
                <a:moveTo>
                  <a:pt x="173719" y="1280160"/>
                </a:moveTo>
                <a:cubicBezTo>
                  <a:pt x="155790" y="1265817"/>
                  <a:pt x="131965" y="1256685"/>
                  <a:pt x="119931" y="1237130"/>
                </a:cubicBezTo>
                <a:cubicBezTo>
                  <a:pt x="-34157" y="986738"/>
                  <a:pt x="-49370" y="977521"/>
                  <a:pt x="130689" y="699248"/>
                </a:cubicBezTo>
                <a:cubicBezTo>
                  <a:pt x="177476" y="626941"/>
                  <a:pt x="223671" y="644899"/>
                  <a:pt x="281296" y="623944"/>
                </a:cubicBezTo>
                <a:cubicBezTo>
                  <a:pt x="306961" y="614611"/>
                  <a:pt x="332797" y="605060"/>
                  <a:pt x="356599" y="591671"/>
                </a:cubicBezTo>
                <a:cubicBezTo>
                  <a:pt x="390405" y="572655"/>
                  <a:pt x="421145" y="548640"/>
                  <a:pt x="453418" y="527125"/>
                </a:cubicBezTo>
                <a:cubicBezTo>
                  <a:pt x="526896" y="406078"/>
                  <a:pt x="432217" y="578439"/>
                  <a:pt x="550237" y="322730"/>
                </a:cubicBezTo>
                <a:cubicBezTo>
                  <a:pt x="589198" y="238314"/>
                  <a:pt x="593834" y="178539"/>
                  <a:pt x="647056" y="107577"/>
                </a:cubicBezTo>
                <a:cubicBezTo>
                  <a:pt x="662270" y="87292"/>
                  <a:pt x="678989" y="66645"/>
                  <a:pt x="700844" y="53789"/>
                </a:cubicBezTo>
                <a:cubicBezTo>
                  <a:pt x="741024" y="30153"/>
                  <a:pt x="786905" y="17930"/>
                  <a:pt x="829936" y="0"/>
                </a:cubicBezTo>
                <a:cubicBezTo>
                  <a:pt x="894482" y="14344"/>
                  <a:pt x="977724" y="13922"/>
                  <a:pt x="1023573" y="43031"/>
                </a:cubicBezTo>
                <a:cubicBezTo>
                  <a:pt x="1069422" y="72140"/>
                  <a:pt x="1085804" y="132362"/>
                  <a:pt x="1105028" y="174655"/>
                </a:cubicBezTo>
                <a:cubicBezTo>
                  <a:pt x="1113680" y="193690"/>
                  <a:pt x="1120392" y="229497"/>
                  <a:pt x="1131150" y="247426"/>
                </a:cubicBezTo>
                <a:cubicBezTo>
                  <a:pt x="1148678" y="370128"/>
                  <a:pt x="1155575" y="357031"/>
                  <a:pt x="1098877" y="527125"/>
                </a:cubicBezTo>
                <a:cubicBezTo>
                  <a:pt x="1088179" y="559218"/>
                  <a:pt x="1063018" y="584499"/>
                  <a:pt x="1045089" y="613186"/>
                </a:cubicBezTo>
                <a:cubicBezTo>
                  <a:pt x="1042758" y="655135"/>
                  <a:pt x="1019995" y="903537"/>
                  <a:pt x="1045089" y="989704"/>
                </a:cubicBezTo>
                <a:cubicBezTo>
                  <a:pt x="1070184" y="1075872"/>
                  <a:pt x="1153361" y="1053940"/>
                  <a:pt x="1195656" y="1130191"/>
                </a:cubicBezTo>
                <a:cubicBezTo>
                  <a:pt x="1237951" y="1206442"/>
                  <a:pt x="1228218" y="1299224"/>
                  <a:pt x="1227969" y="1344706"/>
                </a:cubicBezTo>
                <a:cubicBezTo>
                  <a:pt x="1227721" y="1390188"/>
                  <a:pt x="1207778" y="1391413"/>
                  <a:pt x="1194165" y="1403081"/>
                </a:cubicBezTo>
                <a:cubicBezTo>
                  <a:pt x="1126116" y="1461408"/>
                  <a:pt x="1118344" y="1431532"/>
                  <a:pt x="1034331" y="1452283"/>
                </a:cubicBezTo>
                <a:cubicBezTo>
                  <a:pt x="950318" y="1473034"/>
                  <a:pt x="690086" y="1527586"/>
                  <a:pt x="690086" y="1527586"/>
                </a:cubicBezTo>
                <a:cubicBezTo>
                  <a:pt x="621954" y="1513243"/>
                  <a:pt x="549542" y="1512317"/>
                  <a:pt x="485691" y="1484556"/>
                </a:cubicBezTo>
                <a:cubicBezTo>
                  <a:pt x="461977" y="1474246"/>
                  <a:pt x="452846" y="1443777"/>
                  <a:pt x="442660" y="1420010"/>
                </a:cubicBezTo>
                <a:cubicBezTo>
                  <a:pt x="431012" y="1392831"/>
                  <a:pt x="447361" y="1347627"/>
                  <a:pt x="421145" y="1333949"/>
                </a:cubicBezTo>
                <a:cubicBezTo>
                  <a:pt x="353182" y="1298490"/>
                  <a:pt x="270611" y="1304877"/>
                  <a:pt x="195235" y="1290918"/>
                </a:cubicBezTo>
                <a:cubicBezTo>
                  <a:pt x="122041" y="1277363"/>
                  <a:pt x="140716" y="1300213"/>
                  <a:pt x="119931" y="1258645"/>
                </a:cubicBezTo>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7E214CD-7C50-1DF0-0445-03B6765A5F85}"/>
              </a:ext>
            </a:extLst>
          </p:cNvPr>
          <p:cNvSpPr txBox="1"/>
          <p:nvPr/>
        </p:nvSpPr>
        <p:spPr>
          <a:xfrm>
            <a:off x="6246117" y="3714077"/>
            <a:ext cx="1040803" cy="307777"/>
          </a:xfrm>
          <a:prstGeom prst="rect">
            <a:avLst/>
          </a:prstGeom>
          <a:noFill/>
        </p:spPr>
        <p:txBody>
          <a:bodyPr wrap="square">
            <a:spAutoFit/>
          </a:bodyPr>
          <a:lstStyle/>
          <a:p>
            <a:r>
              <a:rPr lang="ja-JP" altLang="en-US" sz="1400" dirty="0"/>
              <a:t>生命体</a:t>
            </a:r>
          </a:p>
        </p:txBody>
      </p:sp>
      <p:sp>
        <p:nvSpPr>
          <p:cNvPr id="15" name="テキスト ボックス 14">
            <a:extLst>
              <a:ext uri="{FF2B5EF4-FFF2-40B4-BE49-F238E27FC236}">
                <a16:creationId xmlns:a16="http://schemas.microsoft.com/office/drawing/2014/main" id="{0947C76A-B1F8-3A51-A8EC-A317483FA688}"/>
              </a:ext>
            </a:extLst>
          </p:cNvPr>
          <p:cNvSpPr txBox="1"/>
          <p:nvPr/>
        </p:nvSpPr>
        <p:spPr>
          <a:xfrm>
            <a:off x="7607377" y="3527243"/>
            <a:ext cx="1040803" cy="400110"/>
          </a:xfrm>
          <a:prstGeom prst="rect">
            <a:avLst/>
          </a:prstGeom>
          <a:noFill/>
        </p:spPr>
        <p:txBody>
          <a:bodyPr wrap="square">
            <a:spAutoFit/>
          </a:bodyPr>
          <a:lstStyle/>
          <a:p>
            <a:r>
              <a:rPr lang="ja-JP" altLang="en-US" sz="2000" dirty="0"/>
              <a:t>世界</a:t>
            </a:r>
          </a:p>
        </p:txBody>
      </p:sp>
      <p:sp>
        <p:nvSpPr>
          <p:cNvPr id="18" name="矢印: 右 17">
            <a:extLst>
              <a:ext uri="{FF2B5EF4-FFF2-40B4-BE49-F238E27FC236}">
                <a16:creationId xmlns:a16="http://schemas.microsoft.com/office/drawing/2014/main" id="{B01F8B14-2544-3885-A039-98C5D6C15E80}"/>
              </a:ext>
            </a:extLst>
          </p:cNvPr>
          <p:cNvSpPr/>
          <p:nvPr/>
        </p:nvSpPr>
        <p:spPr>
          <a:xfrm>
            <a:off x="1575849" y="3788998"/>
            <a:ext cx="269234" cy="21515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10937C5C-CDF3-DB2E-9808-892E415009A6}"/>
              </a:ext>
            </a:extLst>
          </p:cNvPr>
          <p:cNvSpPr/>
          <p:nvPr/>
        </p:nvSpPr>
        <p:spPr>
          <a:xfrm>
            <a:off x="3027944" y="3768748"/>
            <a:ext cx="269234" cy="21515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B3313D25-BD13-44BA-CF9E-7B353231CE18}"/>
              </a:ext>
            </a:extLst>
          </p:cNvPr>
          <p:cNvCxnSpPr/>
          <p:nvPr/>
        </p:nvCxnSpPr>
        <p:spPr>
          <a:xfrm>
            <a:off x="4572000" y="1920049"/>
            <a:ext cx="0" cy="4642116"/>
          </a:xfrm>
          <a:prstGeom prst="line">
            <a:avLst/>
          </a:prstGeom>
          <a:ln>
            <a:solidFill>
              <a:schemeClr val="tx1">
                <a:alpha val="98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2" name="グループ化 61">
            <a:extLst>
              <a:ext uri="{FF2B5EF4-FFF2-40B4-BE49-F238E27FC236}">
                <a16:creationId xmlns:a16="http://schemas.microsoft.com/office/drawing/2014/main" id="{ABF38575-94E9-70E0-65C1-8D1B9D33D2BD}"/>
              </a:ext>
            </a:extLst>
          </p:cNvPr>
          <p:cNvGrpSpPr/>
          <p:nvPr/>
        </p:nvGrpSpPr>
        <p:grpSpPr>
          <a:xfrm>
            <a:off x="1615072" y="4525148"/>
            <a:ext cx="6405585" cy="2409027"/>
            <a:chOff x="1615072" y="4525148"/>
            <a:chExt cx="6405585" cy="2409027"/>
          </a:xfrm>
        </p:grpSpPr>
        <p:sp>
          <p:nvSpPr>
            <p:cNvPr id="22" name="テキスト ボックス 21">
              <a:extLst>
                <a:ext uri="{FF2B5EF4-FFF2-40B4-BE49-F238E27FC236}">
                  <a16:creationId xmlns:a16="http://schemas.microsoft.com/office/drawing/2014/main" id="{9012534F-6F43-DFE1-80A5-2F476D60BBC4}"/>
                </a:ext>
              </a:extLst>
            </p:cNvPr>
            <p:cNvSpPr txBox="1"/>
            <p:nvPr/>
          </p:nvSpPr>
          <p:spPr>
            <a:xfrm>
              <a:off x="1615072" y="4525148"/>
              <a:ext cx="1733245" cy="2246769"/>
            </a:xfrm>
            <a:prstGeom prst="rect">
              <a:avLst/>
            </a:prstGeom>
            <a:noFill/>
          </p:spPr>
          <p:txBody>
            <a:bodyPr wrap="square">
              <a:spAutoFit/>
            </a:bodyPr>
            <a:lstStyle/>
            <a:p>
              <a:pPr algn="ctr"/>
              <a:r>
                <a:rPr lang="ja-JP" altLang="en-US" sz="2000" dirty="0"/>
                <a:t>物質反応</a:t>
              </a:r>
              <a:endParaRPr lang="en-US" altLang="ja-JP" sz="2000" dirty="0"/>
            </a:p>
            <a:p>
              <a:pPr algn="ctr"/>
              <a:r>
                <a:rPr lang="ja-JP" altLang="en-US" sz="2000" dirty="0"/>
                <a:t>↓</a:t>
              </a:r>
              <a:endParaRPr lang="en-US" altLang="ja-JP" sz="2000" dirty="0"/>
            </a:p>
            <a:p>
              <a:pPr algn="ctr"/>
              <a:r>
                <a:rPr lang="ja-JP" altLang="en-US" sz="2000" dirty="0"/>
                <a:t>悟性</a:t>
              </a:r>
              <a:br>
                <a:rPr lang="en-US" altLang="ja-JP" sz="2000" dirty="0"/>
              </a:br>
              <a:r>
                <a:rPr lang="ja-JP" altLang="en-US" sz="2000" dirty="0"/>
                <a:t>↓</a:t>
              </a:r>
              <a:endParaRPr lang="en-US" altLang="ja-JP" sz="2000" dirty="0"/>
            </a:p>
            <a:p>
              <a:pPr algn="ctr"/>
              <a:r>
                <a:rPr lang="ja-JP" altLang="en-US" sz="2000" dirty="0"/>
                <a:t>理性</a:t>
              </a:r>
              <a:br>
                <a:rPr lang="en-US" altLang="ja-JP" sz="2000" dirty="0"/>
              </a:br>
              <a:r>
                <a:rPr lang="ja-JP" altLang="en-US" sz="2000" dirty="0"/>
                <a:t>↓</a:t>
              </a:r>
              <a:endParaRPr lang="en-US" altLang="ja-JP" sz="2000" dirty="0"/>
            </a:p>
            <a:p>
              <a:pPr algn="ctr"/>
              <a:r>
                <a:rPr lang="ja-JP" altLang="en-US" sz="2000" dirty="0"/>
                <a:t>知性</a:t>
              </a:r>
            </a:p>
          </p:txBody>
        </p:sp>
        <p:sp>
          <p:nvSpPr>
            <p:cNvPr id="24" name="テキスト ボックス 23">
              <a:extLst>
                <a:ext uri="{FF2B5EF4-FFF2-40B4-BE49-F238E27FC236}">
                  <a16:creationId xmlns:a16="http://schemas.microsoft.com/office/drawing/2014/main" id="{ABAA750F-075E-5437-EC76-EC65D0564CF2}"/>
                </a:ext>
              </a:extLst>
            </p:cNvPr>
            <p:cNvSpPr txBox="1"/>
            <p:nvPr/>
          </p:nvSpPr>
          <p:spPr>
            <a:xfrm>
              <a:off x="6563447" y="4872194"/>
              <a:ext cx="1457210" cy="1323439"/>
            </a:xfrm>
            <a:prstGeom prst="rect">
              <a:avLst/>
            </a:prstGeom>
            <a:noFill/>
          </p:spPr>
          <p:txBody>
            <a:bodyPr wrap="square">
              <a:spAutoFit/>
            </a:bodyPr>
            <a:lstStyle/>
            <a:p>
              <a:r>
                <a:rPr lang="ja-JP" altLang="en-US" sz="2000" dirty="0"/>
                <a:t>世界</a:t>
              </a:r>
              <a:endParaRPr lang="en-US" altLang="ja-JP" sz="2000" dirty="0"/>
            </a:p>
            <a:p>
              <a:r>
                <a:rPr lang="ja-JP" altLang="en-US" sz="2000" dirty="0"/>
                <a:t>　↓</a:t>
              </a:r>
              <a:endParaRPr lang="en-US" altLang="ja-JP" sz="2000" dirty="0"/>
            </a:p>
            <a:p>
              <a:r>
                <a:rPr lang="ja-JP" altLang="en-US" sz="2000" dirty="0"/>
                <a:t>共感</a:t>
              </a:r>
              <a:br>
                <a:rPr lang="en-US" altLang="ja-JP" sz="2000" dirty="0"/>
              </a:br>
              <a:endParaRPr lang="ja-JP" altLang="en-US" sz="2000" dirty="0"/>
            </a:p>
          </p:txBody>
        </p:sp>
        <p:sp>
          <p:nvSpPr>
            <p:cNvPr id="26" name="テキスト ボックス 25">
              <a:extLst>
                <a:ext uri="{FF2B5EF4-FFF2-40B4-BE49-F238E27FC236}">
                  <a16:creationId xmlns:a16="http://schemas.microsoft.com/office/drawing/2014/main" id="{8997EDB0-2848-9E2D-2287-14548A1D381D}"/>
                </a:ext>
              </a:extLst>
            </p:cNvPr>
            <p:cNvSpPr txBox="1"/>
            <p:nvPr/>
          </p:nvSpPr>
          <p:spPr>
            <a:xfrm>
              <a:off x="6558109" y="5918512"/>
              <a:ext cx="882754" cy="1015663"/>
            </a:xfrm>
            <a:prstGeom prst="rect">
              <a:avLst/>
            </a:prstGeom>
            <a:noFill/>
          </p:spPr>
          <p:txBody>
            <a:bodyPr wrap="square">
              <a:spAutoFit/>
            </a:bodyPr>
            <a:lstStyle/>
            <a:p>
              <a:r>
                <a:rPr lang="ja-JP" altLang="en-US" sz="2000" dirty="0"/>
                <a:t>　↓</a:t>
              </a:r>
              <a:endParaRPr lang="en-US" altLang="ja-JP" sz="2000" dirty="0"/>
            </a:p>
            <a:p>
              <a:r>
                <a:rPr lang="ja-JP" altLang="en-US" sz="2000" dirty="0"/>
                <a:t>本能</a:t>
              </a:r>
              <a:br>
                <a:rPr lang="en-US" altLang="ja-JP" sz="2000" dirty="0"/>
              </a:br>
              <a:endParaRPr lang="ja-JP" altLang="en-US" sz="2000" dirty="0"/>
            </a:p>
          </p:txBody>
        </p:sp>
        <p:sp>
          <p:nvSpPr>
            <p:cNvPr id="27" name="大かっこ 26">
              <a:extLst>
                <a:ext uri="{FF2B5EF4-FFF2-40B4-BE49-F238E27FC236}">
                  <a16:creationId xmlns:a16="http://schemas.microsoft.com/office/drawing/2014/main" id="{E51E65C9-4CC5-2F0C-879C-2265220002DB}"/>
                </a:ext>
              </a:extLst>
            </p:cNvPr>
            <p:cNvSpPr/>
            <p:nvPr/>
          </p:nvSpPr>
          <p:spPr>
            <a:xfrm>
              <a:off x="6512827" y="6184876"/>
              <a:ext cx="794296" cy="473484"/>
            </a:xfrm>
            <a:prstGeom prst="bracketPair">
              <a:avLst>
                <a:gd name="adj" fmla="val 1774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2000"/>
            </a:p>
          </p:txBody>
        </p:sp>
      </p:grpSp>
      <p:sp>
        <p:nvSpPr>
          <p:cNvPr id="28" name="テキスト ボックス 27">
            <a:extLst>
              <a:ext uri="{FF2B5EF4-FFF2-40B4-BE49-F238E27FC236}">
                <a16:creationId xmlns:a16="http://schemas.microsoft.com/office/drawing/2014/main" id="{5FE3568D-0208-CEA6-F6E3-1DE69DE28D8B}"/>
              </a:ext>
            </a:extLst>
          </p:cNvPr>
          <p:cNvSpPr txBox="1"/>
          <p:nvPr/>
        </p:nvSpPr>
        <p:spPr>
          <a:xfrm>
            <a:off x="264604" y="2680712"/>
            <a:ext cx="1580338" cy="738664"/>
          </a:xfrm>
          <a:prstGeom prst="rect">
            <a:avLst/>
          </a:prstGeom>
          <a:noFill/>
        </p:spPr>
        <p:txBody>
          <a:bodyPr wrap="square">
            <a:spAutoFit/>
          </a:bodyPr>
          <a:lstStyle/>
          <a:p>
            <a:r>
              <a:rPr lang="ja-JP" altLang="en-US" sz="1400" dirty="0"/>
              <a:t>物理的刺激、目的、モチベーションなど</a:t>
            </a:r>
          </a:p>
        </p:txBody>
      </p:sp>
    </p:spTree>
    <p:extLst>
      <p:ext uri="{BB962C8B-B14F-4D97-AF65-F5344CB8AC3E}">
        <p14:creationId xmlns:p14="http://schemas.microsoft.com/office/powerpoint/2010/main" val="2958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ppt_x</p:attrName>
                                        </p:attrNameLst>
                                      </p:cBhvr>
                                      <p:tavLst>
                                        <p:tav tm="0">
                                          <p:val>
                                            <p:strVal val="#ppt_x"/>
                                          </p:val>
                                        </p:tav>
                                        <p:tav tm="100000">
                                          <p:val>
                                            <p:strVal val="#ppt_x"/>
                                          </p:val>
                                        </p:tav>
                                      </p:tavLst>
                                    </p:anim>
                                    <p:anim calcmode="lin" valueType="num">
                                      <p:cBhvr>
                                        <p:cTn id="8" dur="500" fill="hold"/>
                                        <p:tgtEl>
                                          <p:spTgt spid="62"/>
                                        </p:tgtEl>
                                        <p:attrNameLst>
                                          <p:attrName>ppt_y</p:attrName>
                                        </p:attrNameLst>
                                      </p:cBhvr>
                                      <p:tavLst>
                                        <p:tav tm="0">
                                          <p:val>
                                            <p:strVal val="#ppt_y-#ppt_h/2"/>
                                          </p:val>
                                        </p:tav>
                                        <p:tav tm="100000">
                                          <p:val>
                                            <p:strVal val="#ppt_y"/>
                                          </p:val>
                                        </p:tav>
                                      </p:tavLst>
                                    </p:anim>
                                    <p:anim calcmode="lin" valueType="num">
                                      <p:cBhvr>
                                        <p:cTn id="9" dur="500" fill="hold"/>
                                        <p:tgtEl>
                                          <p:spTgt spid="62"/>
                                        </p:tgtEl>
                                        <p:attrNameLst>
                                          <p:attrName>ppt_w</p:attrName>
                                        </p:attrNameLst>
                                      </p:cBhvr>
                                      <p:tavLst>
                                        <p:tav tm="0">
                                          <p:val>
                                            <p:strVal val="#ppt_w"/>
                                          </p:val>
                                        </p:tav>
                                        <p:tav tm="100000">
                                          <p:val>
                                            <p:strVal val="#ppt_w"/>
                                          </p:val>
                                        </p:tav>
                                      </p:tavLst>
                                    </p:anim>
                                    <p:anim calcmode="lin" valueType="num">
                                      <p:cBhvr>
                                        <p:cTn id="10" dur="500" fill="hold"/>
                                        <p:tgtEl>
                                          <p:spTgt spid="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a:extLst>
              <a:ext uri="{FF2B5EF4-FFF2-40B4-BE49-F238E27FC236}">
                <a16:creationId xmlns:a16="http://schemas.microsoft.com/office/drawing/2014/main" id="{42F1EB0F-3867-BC1C-B4FB-C634151D94B4}"/>
              </a:ext>
            </a:extLst>
          </p:cNvPr>
          <p:cNvSpPr/>
          <p:nvPr/>
        </p:nvSpPr>
        <p:spPr>
          <a:xfrm>
            <a:off x="5197596" y="2847579"/>
            <a:ext cx="3154940" cy="18610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Rectangle 43">
            <a:extLst>
              <a:ext uri="{FF2B5EF4-FFF2-40B4-BE49-F238E27FC236}">
                <a16:creationId xmlns:a16="http://schemas.microsoft.com/office/drawing/2014/main" id="{ECA31307-8D3A-4F9C-A3F2-B00A9E4DDDC8}"/>
              </a:ext>
            </a:extLst>
          </p:cNvPr>
          <p:cNvSpPr/>
          <p:nvPr/>
        </p:nvSpPr>
        <p:spPr>
          <a:xfrm>
            <a:off x="449072" y="2104841"/>
            <a:ext cx="4269750" cy="1938992"/>
          </a:xfrm>
          <a:prstGeom prst="rect">
            <a:avLst/>
          </a:prstGeom>
        </p:spPr>
        <p:txBody>
          <a:bodyPr wrap="square">
            <a:spAutoFit/>
          </a:bodyPr>
          <a:lstStyle/>
          <a:p>
            <a:pPr marL="342900" indent="-342900">
              <a:buFont typeface="Arial" panose="020B0604020202020204" pitchFamily="34" charset="0"/>
              <a:buChar char="•"/>
            </a:pPr>
            <a:r>
              <a:rPr lang="ja-JP" altLang="en-US" sz="2000" dirty="0"/>
              <a:t>刺激を与えられないときの生物の振る舞いは謎</a:t>
            </a:r>
            <a:endParaRPr lang="en-US" altLang="ja-JP" sz="2000" dirty="0"/>
          </a:p>
          <a:p>
            <a:pPr marL="342900" indent="-342900">
              <a:buFont typeface="Arial" panose="020B0604020202020204" pitchFamily="34" charset="0"/>
              <a:buChar char="•"/>
            </a:pPr>
            <a:r>
              <a:rPr lang="ja-JP" altLang="en-US" sz="2000" dirty="0"/>
              <a:t>ふつう我々は、生物は偶然に従ってランダムに行動する、とみなす</a:t>
            </a:r>
            <a:endParaRPr lang="en-US" altLang="ja-JP" sz="2000" dirty="0"/>
          </a:p>
          <a:p>
            <a:pPr marL="342900" indent="-342900">
              <a:buFont typeface="Arial" panose="020B0604020202020204" pitchFamily="34" charset="0"/>
              <a:buChar char="•"/>
            </a:pPr>
            <a:r>
              <a:rPr lang="ja-JP" altLang="en-US" sz="2000" dirty="0"/>
              <a:t>従ってそういう生物の非生産的状態を問題にすることすらしない</a:t>
            </a:r>
            <a:endParaRPr lang="en-US" altLang="ja-JP" sz="2000" dirty="0"/>
          </a:p>
        </p:txBody>
      </p:sp>
      <p:sp>
        <p:nvSpPr>
          <p:cNvPr id="2" name="Rectangle 43">
            <a:extLst>
              <a:ext uri="{FF2B5EF4-FFF2-40B4-BE49-F238E27FC236}">
                <a16:creationId xmlns:a16="http://schemas.microsoft.com/office/drawing/2014/main" id="{2FE56B65-204A-D9B3-7089-07324B247FA8}"/>
              </a:ext>
            </a:extLst>
          </p:cNvPr>
          <p:cNvSpPr/>
          <p:nvPr/>
        </p:nvSpPr>
        <p:spPr>
          <a:xfrm>
            <a:off x="495820" y="1485792"/>
            <a:ext cx="3498348" cy="400110"/>
          </a:xfrm>
          <a:prstGeom prst="rect">
            <a:avLst/>
          </a:prstGeom>
        </p:spPr>
        <p:txBody>
          <a:bodyPr wrap="square">
            <a:spAutoFit/>
          </a:bodyPr>
          <a:lstStyle/>
          <a:p>
            <a:r>
              <a:rPr lang="ja-JP" altLang="en-US" sz="2000" dirty="0"/>
              <a:t>何の刺激も無い状態での動き</a:t>
            </a:r>
          </a:p>
        </p:txBody>
      </p:sp>
      <p:sp>
        <p:nvSpPr>
          <p:cNvPr id="12" name="フリーフォーム: 図形 11">
            <a:extLst>
              <a:ext uri="{FF2B5EF4-FFF2-40B4-BE49-F238E27FC236}">
                <a16:creationId xmlns:a16="http://schemas.microsoft.com/office/drawing/2014/main" id="{FAA79C7C-E496-441B-2F45-D0019571160F}"/>
              </a:ext>
            </a:extLst>
          </p:cNvPr>
          <p:cNvSpPr/>
          <p:nvPr/>
        </p:nvSpPr>
        <p:spPr>
          <a:xfrm>
            <a:off x="6155144" y="3074337"/>
            <a:ext cx="1015087" cy="1226371"/>
          </a:xfrm>
          <a:custGeom>
            <a:avLst/>
            <a:gdLst>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5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6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28020"/>
              <a:gd name="connsiteY0" fmla="*/ 1280160 h 1527586"/>
              <a:gd name="connsiteX1" fmla="*/ 119931 w 1228020"/>
              <a:gd name="connsiteY1" fmla="*/ 1237130 h 1527586"/>
              <a:gd name="connsiteX2" fmla="*/ 130689 w 1228020"/>
              <a:gd name="connsiteY2" fmla="*/ 699248 h 1527586"/>
              <a:gd name="connsiteX3" fmla="*/ 281296 w 1228020"/>
              <a:gd name="connsiteY3" fmla="*/ 623944 h 1527586"/>
              <a:gd name="connsiteX4" fmla="*/ 356599 w 1228020"/>
              <a:gd name="connsiteY4" fmla="*/ 591671 h 1527586"/>
              <a:gd name="connsiteX5" fmla="*/ 453418 w 1228020"/>
              <a:gd name="connsiteY5" fmla="*/ 527125 h 1527586"/>
              <a:gd name="connsiteX6" fmla="*/ 550237 w 1228020"/>
              <a:gd name="connsiteY6" fmla="*/ 322730 h 1527586"/>
              <a:gd name="connsiteX7" fmla="*/ 647056 w 1228020"/>
              <a:gd name="connsiteY7" fmla="*/ 107577 h 1527586"/>
              <a:gd name="connsiteX8" fmla="*/ 700844 w 1228020"/>
              <a:gd name="connsiteY8" fmla="*/ 53789 h 1527586"/>
              <a:gd name="connsiteX9" fmla="*/ 829936 w 1228020"/>
              <a:gd name="connsiteY9" fmla="*/ 0 h 1527586"/>
              <a:gd name="connsiteX10" fmla="*/ 1023573 w 1228020"/>
              <a:gd name="connsiteY10" fmla="*/ 43031 h 1527586"/>
              <a:gd name="connsiteX11" fmla="*/ 1098877 w 1228020"/>
              <a:gd name="connsiteY11" fmla="*/ 193638 h 1527586"/>
              <a:gd name="connsiteX12" fmla="*/ 1131150 w 1228020"/>
              <a:gd name="connsiteY12" fmla="*/ 247426 h 1527586"/>
              <a:gd name="connsiteX13" fmla="*/ 1098877 w 1228020"/>
              <a:gd name="connsiteY13" fmla="*/ 527125 h 1527586"/>
              <a:gd name="connsiteX14" fmla="*/ 1045089 w 1228020"/>
              <a:gd name="connsiteY14" fmla="*/ 613186 h 1527586"/>
              <a:gd name="connsiteX15" fmla="*/ 1045089 w 1228020"/>
              <a:gd name="connsiteY15" fmla="*/ 989704 h 1527586"/>
              <a:gd name="connsiteX16" fmla="*/ 1195656 w 1228020"/>
              <a:gd name="connsiteY16" fmla="*/ 1130191 h 1527586"/>
              <a:gd name="connsiteX17" fmla="*/ 1227969 w 1228020"/>
              <a:gd name="connsiteY17" fmla="*/ 1344706 h 1527586"/>
              <a:gd name="connsiteX18" fmla="*/ 1184938 w 1228020"/>
              <a:gd name="connsiteY18" fmla="*/ 1376979 h 1527586"/>
              <a:gd name="connsiteX19" fmla="*/ 1034331 w 1228020"/>
              <a:gd name="connsiteY19" fmla="*/ 1452283 h 1527586"/>
              <a:gd name="connsiteX20" fmla="*/ 690086 w 1228020"/>
              <a:gd name="connsiteY20" fmla="*/ 1527586 h 1527586"/>
              <a:gd name="connsiteX21" fmla="*/ 485691 w 1228020"/>
              <a:gd name="connsiteY21" fmla="*/ 1484556 h 1527586"/>
              <a:gd name="connsiteX22" fmla="*/ 442660 w 1228020"/>
              <a:gd name="connsiteY22" fmla="*/ 1420010 h 1527586"/>
              <a:gd name="connsiteX23" fmla="*/ 421145 w 1228020"/>
              <a:gd name="connsiteY23" fmla="*/ 1333949 h 1527586"/>
              <a:gd name="connsiteX24" fmla="*/ 195235 w 1228020"/>
              <a:gd name="connsiteY24" fmla="*/ 1290918 h 1527586"/>
              <a:gd name="connsiteX25" fmla="*/ 119931 w 1228020"/>
              <a:gd name="connsiteY25" fmla="*/ 1258645 h 1527586"/>
              <a:gd name="connsiteX0" fmla="*/ 173719 w 1228021"/>
              <a:gd name="connsiteY0" fmla="*/ 1280160 h 1527586"/>
              <a:gd name="connsiteX1" fmla="*/ 119931 w 1228021"/>
              <a:gd name="connsiteY1" fmla="*/ 1237130 h 1527586"/>
              <a:gd name="connsiteX2" fmla="*/ 130689 w 1228021"/>
              <a:gd name="connsiteY2" fmla="*/ 699248 h 1527586"/>
              <a:gd name="connsiteX3" fmla="*/ 281296 w 1228021"/>
              <a:gd name="connsiteY3" fmla="*/ 623944 h 1527586"/>
              <a:gd name="connsiteX4" fmla="*/ 356599 w 1228021"/>
              <a:gd name="connsiteY4" fmla="*/ 591671 h 1527586"/>
              <a:gd name="connsiteX5" fmla="*/ 453418 w 1228021"/>
              <a:gd name="connsiteY5" fmla="*/ 527125 h 1527586"/>
              <a:gd name="connsiteX6" fmla="*/ 550237 w 1228021"/>
              <a:gd name="connsiteY6" fmla="*/ 322730 h 1527586"/>
              <a:gd name="connsiteX7" fmla="*/ 647056 w 1228021"/>
              <a:gd name="connsiteY7" fmla="*/ 107577 h 1527586"/>
              <a:gd name="connsiteX8" fmla="*/ 700844 w 1228021"/>
              <a:gd name="connsiteY8" fmla="*/ 53789 h 1527586"/>
              <a:gd name="connsiteX9" fmla="*/ 829936 w 1228021"/>
              <a:gd name="connsiteY9" fmla="*/ 0 h 1527586"/>
              <a:gd name="connsiteX10" fmla="*/ 1023573 w 1228021"/>
              <a:gd name="connsiteY10" fmla="*/ 43031 h 1527586"/>
              <a:gd name="connsiteX11" fmla="*/ 1098877 w 1228021"/>
              <a:gd name="connsiteY11" fmla="*/ 193638 h 1527586"/>
              <a:gd name="connsiteX12" fmla="*/ 1131150 w 1228021"/>
              <a:gd name="connsiteY12" fmla="*/ 247426 h 1527586"/>
              <a:gd name="connsiteX13" fmla="*/ 1098877 w 1228021"/>
              <a:gd name="connsiteY13" fmla="*/ 527125 h 1527586"/>
              <a:gd name="connsiteX14" fmla="*/ 1045089 w 1228021"/>
              <a:gd name="connsiteY14" fmla="*/ 613186 h 1527586"/>
              <a:gd name="connsiteX15" fmla="*/ 1045089 w 1228021"/>
              <a:gd name="connsiteY15" fmla="*/ 989704 h 1527586"/>
              <a:gd name="connsiteX16" fmla="*/ 1195656 w 1228021"/>
              <a:gd name="connsiteY16" fmla="*/ 1130191 h 1527586"/>
              <a:gd name="connsiteX17" fmla="*/ 1227969 w 1228021"/>
              <a:gd name="connsiteY17" fmla="*/ 1344706 h 1527586"/>
              <a:gd name="connsiteX18" fmla="*/ 1184938 w 1228021"/>
              <a:gd name="connsiteY18" fmla="*/ 1376979 h 1527586"/>
              <a:gd name="connsiteX19" fmla="*/ 1034331 w 1228021"/>
              <a:gd name="connsiteY19" fmla="*/ 1452283 h 1527586"/>
              <a:gd name="connsiteX20" fmla="*/ 690086 w 1228021"/>
              <a:gd name="connsiteY20" fmla="*/ 1527586 h 1527586"/>
              <a:gd name="connsiteX21" fmla="*/ 485691 w 1228021"/>
              <a:gd name="connsiteY21" fmla="*/ 1484556 h 1527586"/>
              <a:gd name="connsiteX22" fmla="*/ 442660 w 1228021"/>
              <a:gd name="connsiteY22" fmla="*/ 1420010 h 1527586"/>
              <a:gd name="connsiteX23" fmla="*/ 421145 w 1228021"/>
              <a:gd name="connsiteY23" fmla="*/ 1333949 h 1527586"/>
              <a:gd name="connsiteX24" fmla="*/ 195235 w 1228021"/>
              <a:gd name="connsiteY24" fmla="*/ 1290918 h 1527586"/>
              <a:gd name="connsiteX25" fmla="*/ 119931 w 1228021"/>
              <a:gd name="connsiteY25" fmla="*/ 1258645 h 1527586"/>
              <a:gd name="connsiteX0" fmla="*/ 173719 w 1229788"/>
              <a:gd name="connsiteY0" fmla="*/ 1280160 h 1527586"/>
              <a:gd name="connsiteX1" fmla="*/ 119931 w 1229788"/>
              <a:gd name="connsiteY1" fmla="*/ 1237130 h 1527586"/>
              <a:gd name="connsiteX2" fmla="*/ 130689 w 1229788"/>
              <a:gd name="connsiteY2" fmla="*/ 699248 h 1527586"/>
              <a:gd name="connsiteX3" fmla="*/ 281296 w 1229788"/>
              <a:gd name="connsiteY3" fmla="*/ 623944 h 1527586"/>
              <a:gd name="connsiteX4" fmla="*/ 356599 w 1229788"/>
              <a:gd name="connsiteY4" fmla="*/ 591671 h 1527586"/>
              <a:gd name="connsiteX5" fmla="*/ 453418 w 1229788"/>
              <a:gd name="connsiteY5" fmla="*/ 527125 h 1527586"/>
              <a:gd name="connsiteX6" fmla="*/ 550237 w 1229788"/>
              <a:gd name="connsiteY6" fmla="*/ 322730 h 1527586"/>
              <a:gd name="connsiteX7" fmla="*/ 647056 w 1229788"/>
              <a:gd name="connsiteY7" fmla="*/ 107577 h 1527586"/>
              <a:gd name="connsiteX8" fmla="*/ 700844 w 1229788"/>
              <a:gd name="connsiteY8" fmla="*/ 53789 h 1527586"/>
              <a:gd name="connsiteX9" fmla="*/ 829936 w 1229788"/>
              <a:gd name="connsiteY9" fmla="*/ 0 h 1527586"/>
              <a:gd name="connsiteX10" fmla="*/ 1023573 w 1229788"/>
              <a:gd name="connsiteY10" fmla="*/ 43031 h 1527586"/>
              <a:gd name="connsiteX11" fmla="*/ 1098877 w 1229788"/>
              <a:gd name="connsiteY11" fmla="*/ 193638 h 1527586"/>
              <a:gd name="connsiteX12" fmla="*/ 1131150 w 1229788"/>
              <a:gd name="connsiteY12" fmla="*/ 247426 h 1527586"/>
              <a:gd name="connsiteX13" fmla="*/ 1098877 w 1229788"/>
              <a:gd name="connsiteY13" fmla="*/ 527125 h 1527586"/>
              <a:gd name="connsiteX14" fmla="*/ 1045089 w 1229788"/>
              <a:gd name="connsiteY14" fmla="*/ 613186 h 1527586"/>
              <a:gd name="connsiteX15" fmla="*/ 1045089 w 1229788"/>
              <a:gd name="connsiteY15" fmla="*/ 989704 h 1527586"/>
              <a:gd name="connsiteX16" fmla="*/ 1195656 w 1229788"/>
              <a:gd name="connsiteY16" fmla="*/ 1130191 h 1527586"/>
              <a:gd name="connsiteX17" fmla="*/ 1227969 w 1229788"/>
              <a:gd name="connsiteY17" fmla="*/ 1344706 h 1527586"/>
              <a:gd name="connsiteX18" fmla="*/ 1184938 w 1229788"/>
              <a:gd name="connsiteY18" fmla="*/ 1376979 h 1527586"/>
              <a:gd name="connsiteX19" fmla="*/ 1034331 w 1229788"/>
              <a:gd name="connsiteY19" fmla="*/ 1452283 h 1527586"/>
              <a:gd name="connsiteX20" fmla="*/ 690086 w 1229788"/>
              <a:gd name="connsiteY20" fmla="*/ 1527586 h 1527586"/>
              <a:gd name="connsiteX21" fmla="*/ 485691 w 1229788"/>
              <a:gd name="connsiteY21" fmla="*/ 1484556 h 1527586"/>
              <a:gd name="connsiteX22" fmla="*/ 442660 w 1229788"/>
              <a:gd name="connsiteY22" fmla="*/ 1420010 h 1527586"/>
              <a:gd name="connsiteX23" fmla="*/ 421145 w 1229788"/>
              <a:gd name="connsiteY23" fmla="*/ 1333949 h 1527586"/>
              <a:gd name="connsiteX24" fmla="*/ 195235 w 1229788"/>
              <a:gd name="connsiteY24" fmla="*/ 1290918 h 1527586"/>
              <a:gd name="connsiteX25" fmla="*/ 119931 w 1229788"/>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26557 w 1229105"/>
              <a:gd name="connsiteY11" fmla="*/ 171491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66539 w 1229105"/>
              <a:gd name="connsiteY11" fmla="*/ 364487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05028 w 1229105"/>
              <a:gd name="connsiteY11" fmla="*/ 174655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9105" h="1527586">
                <a:moveTo>
                  <a:pt x="173719" y="1280160"/>
                </a:moveTo>
                <a:cubicBezTo>
                  <a:pt x="155790" y="1265817"/>
                  <a:pt x="131965" y="1256685"/>
                  <a:pt x="119931" y="1237130"/>
                </a:cubicBezTo>
                <a:cubicBezTo>
                  <a:pt x="-34157" y="986738"/>
                  <a:pt x="-49370" y="977521"/>
                  <a:pt x="130689" y="699248"/>
                </a:cubicBezTo>
                <a:cubicBezTo>
                  <a:pt x="177476" y="626941"/>
                  <a:pt x="223671" y="644899"/>
                  <a:pt x="281296" y="623944"/>
                </a:cubicBezTo>
                <a:cubicBezTo>
                  <a:pt x="306961" y="614611"/>
                  <a:pt x="332797" y="605060"/>
                  <a:pt x="356599" y="591671"/>
                </a:cubicBezTo>
                <a:cubicBezTo>
                  <a:pt x="390405" y="572655"/>
                  <a:pt x="421145" y="548640"/>
                  <a:pt x="453418" y="527125"/>
                </a:cubicBezTo>
                <a:cubicBezTo>
                  <a:pt x="526896" y="406078"/>
                  <a:pt x="432217" y="578439"/>
                  <a:pt x="550237" y="322730"/>
                </a:cubicBezTo>
                <a:cubicBezTo>
                  <a:pt x="589198" y="238314"/>
                  <a:pt x="593834" y="178539"/>
                  <a:pt x="647056" y="107577"/>
                </a:cubicBezTo>
                <a:cubicBezTo>
                  <a:pt x="662270" y="87292"/>
                  <a:pt x="678989" y="66645"/>
                  <a:pt x="700844" y="53789"/>
                </a:cubicBezTo>
                <a:cubicBezTo>
                  <a:pt x="741024" y="30153"/>
                  <a:pt x="786905" y="17930"/>
                  <a:pt x="829936" y="0"/>
                </a:cubicBezTo>
                <a:cubicBezTo>
                  <a:pt x="894482" y="14344"/>
                  <a:pt x="977724" y="13922"/>
                  <a:pt x="1023573" y="43031"/>
                </a:cubicBezTo>
                <a:cubicBezTo>
                  <a:pt x="1069422" y="72140"/>
                  <a:pt x="1085804" y="132362"/>
                  <a:pt x="1105028" y="174655"/>
                </a:cubicBezTo>
                <a:cubicBezTo>
                  <a:pt x="1113680" y="193690"/>
                  <a:pt x="1120392" y="229497"/>
                  <a:pt x="1131150" y="247426"/>
                </a:cubicBezTo>
                <a:cubicBezTo>
                  <a:pt x="1148678" y="370128"/>
                  <a:pt x="1155575" y="357031"/>
                  <a:pt x="1098877" y="527125"/>
                </a:cubicBezTo>
                <a:cubicBezTo>
                  <a:pt x="1088179" y="559218"/>
                  <a:pt x="1063018" y="584499"/>
                  <a:pt x="1045089" y="613186"/>
                </a:cubicBezTo>
                <a:cubicBezTo>
                  <a:pt x="1042758" y="655135"/>
                  <a:pt x="1019995" y="903537"/>
                  <a:pt x="1045089" y="989704"/>
                </a:cubicBezTo>
                <a:cubicBezTo>
                  <a:pt x="1070184" y="1075872"/>
                  <a:pt x="1153361" y="1053940"/>
                  <a:pt x="1195656" y="1130191"/>
                </a:cubicBezTo>
                <a:cubicBezTo>
                  <a:pt x="1237951" y="1206442"/>
                  <a:pt x="1228218" y="1299224"/>
                  <a:pt x="1227969" y="1344706"/>
                </a:cubicBezTo>
                <a:cubicBezTo>
                  <a:pt x="1227721" y="1390188"/>
                  <a:pt x="1207778" y="1391413"/>
                  <a:pt x="1194165" y="1403081"/>
                </a:cubicBezTo>
                <a:cubicBezTo>
                  <a:pt x="1126116" y="1461408"/>
                  <a:pt x="1118344" y="1431532"/>
                  <a:pt x="1034331" y="1452283"/>
                </a:cubicBezTo>
                <a:cubicBezTo>
                  <a:pt x="950318" y="1473034"/>
                  <a:pt x="690086" y="1527586"/>
                  <a:pt x="690086" y="1527586"/>
                </a:cubicBezTo>
                <a:cubicBezTo>
                  <a:pt x="621954" y="1513243"/>
                  <a:pt x="549542" y="1512317"/>
                  <a:pt x="485691" y="1484556"/>
                </a:cubicBezTo>
                <a:cubicBezTo>
                  <a:pt x="461977" y="1474246"/>
                  <a:pt x="452846" y="1443777"/>
                  <a:pt x="442660" y="1420010"/>
                </a:cubicBezTo>
                <a:cubicBezTo>
                  <a:pt x="431012" y="1392831"/>
                  <a:pt x="447361" y="1347627"/>
                  <a:pt x="421145" y="1333949"/>
                </a:cubicBezTo>
                <a:cubicBezTo>
                  <a:pt x="353182" y="1298490"/>
                  <a:pt x="270611" y="1304877"/>
                  <a:pt x="195235" y="1290918"/>
                </a:cubicBezTo>
                <a:cubicBezTo>
                  <a:pt x="122041" y="1277363"/>
                  <a:pt x="140716" y="1300213"/>
                  <a:pt x="119931" y="1258645"/>
                </a:cubicBezTo>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7E214CD-7C50-1DF0-0445-03B6765A5F85}"/>
              </a:ext>
            </a:extLst>
          </p:cNvPr>
          <p:cNvSpPr txBox="1"/>
          <p:nvPr/>
        </p:nvSpPr>
        <p:spPr>
          <a:xfrm>
            <a:off x="6246117" y="3714077"/>
            <a:ext cx="1040803" cy="307777"/>
          </a:xfrm>
          <a:prstGeom prst="rect">
            <a:avLst/>
          </a:prstGeom>
          <a:noFill/>
        </p:spPr>
        <p:txBody>
          <a:bodyPr wrap="square">
            <a:spAutoFit/>
          </a:bodyPr>
          <a:lstStyle/>
          <a:p>
            <a:r>
              <a:rPr lang="ja-JP" altLang="en-US" sz="1400" dirty="0"/>
              <a:t>生命体</a:t>
            </a:r>
          </a:p>
        </p:txBody>
      </p:sp>
      <p:sp>
        <p:nvSpPr>
          <p:cNvPr id="5" name="Rectangle 43">
            <a:extLst>
              <a:ext uri="{FF2B5EF4-FFF2-40B4-BE49-F238E27FC236}">
                <a16:creationId xmlns:a16="http://schemas.microsoft.com/office/drawing/2014/main" id="{3B8AAE8F-229B-74AF-8DFD-B082032FC8A9}"/>
              </a:ext>
            </a:extLst>
          </p:cNvPr>
          <p:cNvSpPr/>
          <p:nvPr/>
        </p:nvSpPr>
        <p:spPr>
          <a:xfrm>
            <a:off x="547893" y="4556600"/>
            <a:ext cx="4352408" cy="1631216"/>
          </a:xfrm>
          <a:prstGeom prst="rect">
            <a:avLst/>
          </a:prstGeom>
        </p:spPr>
        <p:txBody>
          <a:bodyPr wrap="square">
            <a:spAutoFit/>
          </a:bodyPr>
          <a:lstStyle/>
          <a:p>
            <a:pPr marL="342900" indent="-342900">
              <a:buFont typeface="Yu Gothic UI" panose="020B0500000000000000" pitchFamily="50" charset="-128"/>
              <a:buChar char="−"/>
            </a:pPr>
            <a:r>
              <a:rPr lang="ja-JP" altLang="en-US" sz="2000" dirty="0"/>
              <a:t>本当に無益ですか？</a:t>
            </a:r>
            <a:endParaRPr lang="en-US" altLang="ja-JP" sz="2000" dirty="0"/>
          </a:p>
          <a:p>
            <a:pPr marL="342900" indent="-342900">
              <a:buFont typeface="Yu Gothic UI" panose="020B0500000000000000" pitchFamily="50" charset="-128"/>
              <a:buChar char="−"/>
            </a:pPr>
            <a:r>
              <a:rPr lang="ja-JP" altLang="en-US" sz="2000" dirty="0"/>
              <a:t>おそらく生物の時間の</a:t>
            </a:r>
            <a:r>
              <a:rPr lang="en-US" altLang="ja-JP" sz="2000" dirty="0"/>
              <a:t>90%</a:t>
            </a:r>
            <a:r>
              <a:rPr lang="ja-JP" altLang="en-US" sz="2000" dirty="0"/>
              <a:t>以上はそのような状態では無いですか？</a:t>
            </a:r>
            <a:endParaRPr lang="en-US" altLang="ja-JP" sz="2000" dirty="0"/>
          </a:p>
          <a:p>
            <a:pPr marL="342900" indent="-342900">
              <a:buFont typeface="Yu Gothic UI" panose="020B0500000000000000" pitchFamily="50" charset="-128"/>
              <a:buChar char="−"/>
            </a:pPr>
            <a:r>
              <a:rPr lang="ja-JP" altLang="en-US" sz="2000" dirty="0"/>
              <a:t>そしてそこでの無意識行動が運命を変えていませんか？</a:t>
            </a:r>
          </a:p>
        </p:txBody>
      </p:sp>
      <p:sp>
        <p:nvSpPr>
          <p:cNvPr id="20" name="テキスト ボックス 19">
            <a:extLst>
              <a:ext uri="{FF2B5EF4-FFF2-40B4-BE49-F238E27FC236}">
                <a16:creationId xmlns:a16="http://schemas.microsoft.com/office/drawing/2014/main" id="{8E46101C-9D0D-DAF5-3263-B294226A08FB}"/>
              </a:ext>
            </a:extLst>
          </p:cNvPr>
          <p:cNvSpPr txBox="1"/>
          <p:nvPr/>
        </p:nvSpPr>
        <p:spPr>
          <a:xfrm>
            <a:off x="7607377" y="3527243"/>
            <a:ext cx="1040803" cy="400110"/>
          </a:xfrm>
          <a:prstGeom prst="rect">
            <a:avLst/>
          </a:prstGeom>
          <a:noFill/>
        </p:spPr>
        <p:txBody>
          <a:bodyPr wrap="square">
            <a:spAutoFit/>
          </a:bodyPr>
          <a:lstStyle/>
          <a:p>
            <a:r>
              <a:rPr lang="ja-JP" altLang="en-US" sz="2000" dirty="0"/>
              <a:t>世界</a:t>
            </a:r>
          </a:p>
        </p:txBody>
      </p:sp>
      <p:sp>
        <p:nvSpPr>
          <p:cNvPr id="23" name="テキスト ボックス 22">
            <a:extLst>
              <a:ext uri="{FF2B5EF4-FFF2-40B4-BE49-F238E27FC236}">
                <a16:creationId xmlns:a16="http://schemas.microsoft.com/office/drawing/2014/main" id="{07BE2081-3AF2-A8FB-F736-45D02A86A454}"/>
              </a:ext>
            </a:extLst>
          </p:cNvPr>
          <p:cNvSpPr txBox="1"/>
          <p:nvPr/>
        </p:nvSpPr>
        <p:spPr>
          <a:xfrm>
            <a:off x="6441626" y="4888352"/>
            <a:ext cx="1457210" cy="1323439"/>
          </a:xfrm>
          <a:prstGeom prst="rect">
            <a:avLst/>
          </a:prstGeom>
          <a:noFill/>
        </p:spPr>
        <p:txBody>
          <a:bodyPr wrap="square">
            <a:spAutoFit/>
          </a:bodyPr>
          <a:lstStyle/>
          <a:p>
            <a:r>
              <a:rPr lang="ja-JP" altLang="en-US" sz="2000" dirty="0"/>
              <a:t>世界</a:t>
            </a:r>
            <a:endParaRPr lang="en-US" altLang="ja-JP" sz="2000" dirty="0"/>
          </a:p>
          <a:p>
            <a:r>
              <a:rPr lang="ja-JP" altLang="en-US" sz="2000" dirty="0"/>
              <a:t>　↓</a:t>
            </a:r>
            <a:endParaRPr lang="en-US" altLang="ja-JP" sz="2000" dirty="0"/>
          </a:p>
          <a:p>
            <a:r>
              <a:rPr lang="ja-JP" altLang="en-US" sz="2000" dirty="0"/>
              <a:t>共感</a:t>
            </a:r>
            <a:br>
              <a:rPr lang="en-US" altLang="ja-JP" sz="2000" dirty="0"/>
            </a:br>
            <a:endParaRPr lang="ja-JP" altLang="en-US" sz="2000" dirty="0"/>
          </a:p>
        </p:txBody>
      </p:sp>
      <p:sp>
        <p:nvSpPr>
          <p:cNvPr id="25" name="テキスト ボックス 24">
            <a:extLst>
              <a:ext uri="{FF2B5EF4-FFF2-40B4-BE49-F238E27FC236}">
                <a16:creationId xmlns:a16="http://schemas.microsoft.com/office/drawing/2014/main" id="{CB414779-E222-E34D-14B4-D94D46003192}"/>
              </a:ext>
            </a:extLst>
          </p:cNvPr>
          <p:cNvSpPr txBox="1"/>
          <p:nvPr/>
        </p:nvSpPr>
        <p:spPr>
          <a:xfrm>
            <a:off x="6436288" y="5934670"/>
            <a:ext cx="882754" cy="1015663"/>
          </a:xfrm>
          <a:prstGeom prst="rect">
            <a:avLst/>
          </a:prstGeom>
          <a:noFill/>
        </p:spPr>
        <p:txBody>
          <a:bodyPr wrap="square">
            <a:spAutoFit/>
          </a:bodyPr>
          <a:lstStyle/>
          <a:p>
            <a:r>
              <a:rPr lang="ja-JP" altLang="en-US" sz="2000" dirty="0"/>
              <a:t>　↓</a:t>
            </a:r>
            <a:endParaRPr lang="en-US" altLang="ja-JP" sz="2000" dirty="0"/>
          </a:p>
          <a:p>
            <a:r>
              <a:rPr lang="ja-JP" altLang="en-US" sz="2000" dirty="0"/>
              <a:t>本能</a:t>
            </a:r>
            <a:br>
              <a:rPr lang="en-US" altLang="ja-JP" sz="2000" dirty="0"/>
            </a:br>
            <a:endParaRPr lang="ja-JP" altLang="en-US" sz="2000" dirty="0"/>
          </a:p>
        </p:txBody>
      </p:sp>
      <p:sp>
        <p:nvSpPr>
          <p:cNvPr id="28" name="大かっこ 27">
            <a:extLst>
              <a:ext uri="{FF2B5EF4-FFF2-40B4-BE49-F238E27FC236}">
                <a16:creationId xmlns:a16="http://schemas.microsoft.com/office/drawing/2014/main" id="{D47334DB-82BA-3CB8-29C0-01F34560B46F}"/>
              </a:ext>
            </a:extLst>
          </p:cNvPr>
          <p:cNvSpPr/>
          <p:nvPr/>
        </p:nvSpPr>
        <p:spPr>
          <a:xfrm>
            <a:off x="6391006" y="6201034"/>
            <a:ext cx="794296" cy="473484"/>
          </a:xfrm>
          <a:prstGeom prst="bracketPair">
            <a:avLst>
              <a:gd name="adj" fmla="val 1774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2000"/>
          </a:p>
        </p:txBody>
      </p:sp>
      <p:sp>
        <p:nvSpPr>
          <p:cNvPr id="4" name="Rectangle 32">
            <a:extLst>
              <a:ext uri="{FF2B5EF4-FFF2-40B4-BE49-F238E27FC236}">
                <a16:creationId xmlns:a16="http://schemas.microsoft.com/office/drawing/2014/main" id="{B841B59A-0DCA-7149-A6A7-9901B323DEDA}"/>
              </a:ext>
            </a:extLst>
          </p:cNvPr>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哲学的考察</a:t>
            </a:r>
            <a:endParaRPr lang="en-US" sz="2800" b="1" dirty="0">
              <a:solidFill>
                <a:schemeClr val="bg1"/>
              </a:solidFill>
              <a:effectLst>
                <a:outerShdw sx="0" sy="0">
                  <a:srgbClr val="000000"/>
                </a:outerShdw>
              </a:effectLst>
            </a:endParaRPr>
          </a:p>
        </p:txBody>
      </p:sp>
    </p:spTree>
    <p:extLst>
      <p:ext uri="{BB962C8B-B14F-4D97-AF65-F5344CB8AC3E}">
        <p14:creationId xmlns:p14="http://schemas.microsoft.com/office/powerpoint/2010/main" val="71378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6FDADD5-8BAC-4AD8-B47B-F1FD0E36C08D}"/>
              </a:ext>
            </a:extLst>
          </p:cNvPr>
          <p:cNvGrpSpPr/>
          <p:nvPr/>
        </p:nvGrpSpPr>
        <p:grpSpPr>
          <a:xfrm>
            <a:off x="4315195" y="5372722"/>
            <a:ext cx="544330" cy="540398"/>
            <a:chOff x="1439915" y="1986456"/>
            <a:chExt cx="2911368" cy="2890344"/>
          </a:xfrm>
        </p:grpSpPr>
        <p:cxnSp>
          <p:nvCxnSpPr>
            <p:cNvPr id="38" name="Straight Connector 37">
              <a:extLst>
                <a:ext uri="{FF2B5EF4-FFF2-40B4-BE49-F238E27FC236}">
                  <a16:creationId xmlns:a16="http://schemas.microsoft.com/office/drawing/2014/main" id="{5AA91B93-BDFC-4260-B555-B83F2AEC6E26}"/>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60610-7D98-4D18-8016-F088207CCE66}"/>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F74A27-E59F-40A4-AE9A-F89C67C3F165}"/>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
              <a:extLst>
                <a:ext uri="{FF2B5EF4-FFF2-40B4-BE49-F238E27FC236}">
                  <a16:creationId xmlns:a16="http://schemas.microsoft.com/office/drawing/2014/main" id="{A8438A89-1383-4B70-9EDB-84C675479AC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C06E3BDC-C2D5-4935-9E19-FBA6A467A88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A9276EB8-3F4A-4D1D-9F68-41A54BFA626B}"/>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reeform: Shape 13">
              <a:extLst>
                <a:ext uri="{FF2B5EF4-FFF2-40B4-BE49-F238E27FC236}">
                  <a16:creationId xmlns:a16="http://schemas.microsoft.com/office/drawing/2014/main" id="{3C5A74F1-CF26-471C-9D99-761DE308ECA2}"/>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Group 31">
              <a:extLst>
                <a:ext uri="{FF2B5EF4-FFF2-40B4-BE49-F238E27FC236}">
                  <a16:creationId xmlns:a16="http://schemas.microsoft.com/office/drawing/2014/main" id="{22EEAC07-D5C3-46D3-AB24-BF7F7A0D700F}"/>
                </a:ext>
              </a:extLst>
            </p:cNvPr>
            <p:cNvGrpSpPr/>
            <p:nvPr/>
          </p:nvGrpSpPr>
          <p:grpSpPr>
            <a:xfrm>
              <a:off x="3174125" y="2112579"/>
              <a:ext cx="1177158" cy="2753711"/>
              <a:chOff x="3174125" y="2112579"/>
              <a:chExt cx="1177158" cy="2753711"/>
            </a:xfrm>
          </p:grpSpPr>
          <p:sp>
            <p:nvSpPr>
              <p:cNvPr id="11" name="Freeform: Shape 10">
                <a:extLst>
                  <a:ext uri="{FF2B5EF4-FFF2-40B4-BE49-F238E27FC236}">
                    <a16:creationId xmlns:a16="http://schemas.microsoft.com/office/drawing/2014/main" id="{18F488C7-443E-4DAC-A912-1307ED7CA3D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78C8CB71-462D-4355-A880-D9319F66D8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reeform: Shape 14">
                <a:extLst>
                  <a:ext uri="{FF2B5EF4-FFF2-40B4-BE49-F238E27FC236}">
                    <a16:creationId xmlns:a16="http://schemas.microsoft.com/office/drawing/2014/main" id="{3672D45E-53CE-4002-95E6-2EDE0B8BDED0}"/>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Oval 29">
              <a:extLst>
                <a:ext uri="{FF2B5EF4-FFF2-40B4-BE49-F238E27FC236}">
                  <a16:creationId xmlns:a16="http://schemas.microsoft.com/office/drawing/2014/main" id="{FEE196E0-377A-4C26-B396-14572BB9928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val 30">
              <a:extLst>
                <a:ext uri="{FF2B5EF4-FFF2-40B4-BE49-F238E27FC236}">
                  <a16:creationId xmlns:a16="http://schemas.microsoft.com/office/drawing/2014/main" id="{F417D4C8-0C04-4F52-AEC7-11504466FD32}"/>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10AB2A1E-3944-40D0-B9AA-AED95E8CE595}"/>
                </a:ext>
              </a:extLst>
            </p:cNvPr>
            <p:cNvGrpSpPr/>
            <p:nvPr/>
          </p:nvGrpSpPr>
          <p:grpSpPr>
            <a:xfrm flipH="1">
              <a:off x="1439915" y="2191407"/>
              <a:ext cx="1455683" cy="2648609"/>
              <a:chOff x="3344112" y="2112579"/>
              <a:chExt cx="1177158" cy="2648609"/>
            </a:xfrm>
          </p:grpSpPr>
          <p:sp>
            <p:nvSpPr>
              <p:cNvPr id="34" name="Freeform: Shape 33">
                <a:extLst>
                  <a:ext uri="{FF2B5EF4-FFF2-40B4-BE49-F238E27FC236}">
                    <a16:creationId xmlns:a16="http://schemas.microsoft.com/office/drawing/2014/main" id="{3CA0C101-90CA-45E8-B069-04D68234F09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Freeform: Shape 34">
                <a:extLst>
                  <a:ext uri="{FF2B5EF4-FFF2-40B4-BE49-F238E27FC236}">
                    <a16:creationId xmlns:a16="http://schemas.microsoft.com/office/drawing/2014/main" id="{2F801DB6-C7B0-46A4-8A07-B82AE0552061}"/>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Freeform: Shape 35">
                <a:extLst>
                  <a:ext uri="{FF2B5EF4-FFF2-40B4-BE49-F238E27FC236}">
                    <a16:creationId xmlns:a16="http://schemas.microsoft.com/office/drawing/2014/main" id="{4EEE1664-9F8D-47B0-815B-A700912C7E3E}"/>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Chord 26">
              <a:extLst>
                <a:ext uri="{FF2B5EF4-FFF2-40B4-BE49-F238E27FC236}">
                  <a16:creationId xmlns:a16="http://schemas.microsoft.com/office/drawing/2014/main" id="{FE0706AC-0333-4D8B-8487-935BFCDE5DAB}"/>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Chord 27">
              <a:extLst>
                <a:ext uri="{FF2B5EF4-FFF2-40B4-BE49-F238E27FC236}">
                  <a16:creationId xmlns:a16="http://schemas.microsoft.com/office/drawing/2014/main" id="{80CFEFCB-5DCC-4059-ACE5-0FDAD7495EA8}"/>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Freeform: Shape 4">
            <a:extLst>
              <a:ext uri="{FF2B5EF4-FFF2-40B4-BE49-F238E27FC236}">
                <a16:creationId xmlns:a16="http://schemas.microsoft.com/office/drawing/2014/main" id="{608B0F4D-2E1E-45B9-9105-C998B379A31D}"/>
              </a:ext>
            </a:extLst>
          </p:cNvPr>
          <p:cNvSpPr/>
          <p:nvPr/>
        </p:nvSpPr>
        <p:spPr>
          <a:xfrm>
            <a:off x="3515360" y="2194560"/>
            <a:ext cx="4104640" cy="3180080"/>
          </a:xfrm>
          <a:custGeom>
            <a:avLst/>
            <a:gdLst>
              <a:gd name="connsiteX0" fmla="*/ 1473200 w 5049520"/>
              <a:gd name="connsiteY0" fmla="*/ 3180080 h 3180080"/>
              <a:gd name="connsiteX1" fmla="*/ 2103120 w 5049520"/>
              <a:gd name="connsiteY1" fmla="*/ 2570480 h 3180080"/>
              <a:gd name="connsiteX2" fmla="*/ 1605280 w 5049520"/>
              <a:gd name="connsiteY2" fmla="*/ 1767840 h 3180080"/>
              <a:gd name="connsiteX3" fmla="*/ 0 w 5049520"/>
              <a:gd name="connsiteY3" fmla="*/ 1005840 h 3180080"/>
              <a:gd name="connsiteX4" fmla="*/ 30480 w 5049520"/>
              <a:gd name="connsiteY4" fmla="*/ 416560 h 3180080"/>
              <a:gd name="connsiteX5" fmla="*/ 1666240 w 5049520"/>
              <a:gd name="connsiteY5" fmla="*/ 182880 h 3180080"/>
              <a:gd name="connsiteX6" fmla="*/ 4836160 w 5049520"/>
              <a:gd name="connsiteY6" fmla="*/ 20320 h 3180080"/>
              <a:gd name="connsiteX7" fmla="*/ 4846320 w 5049520"/>
              <a:gd name="connsiteY7" fmla="*/ 20320 h 3180080"/>
              <a:gd name="connsiteX8" fmla="*/ 5049520 w 5049520"/>
              <a:gd name="connsiteY8"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520" h="3180080">
                <a:moveTo>
                  <a:pt x="1473200" y="3180080"/>
                </a:moveTo>
                <a:lnTo>
                  <a:pt x="2103120" y="2570480"/>
                </a:lnTo>
                <a:lnTo>
                  <a:pt x="1605280" y="1767840"/>
                </a:lnTo>
                <a:lnTo>
                  <a:pt x="0" y="1005840"/>
                </a:lnTo>
                <a:lnTo>
                  <a:pt x="30480" y="416560"/>
                </a:lnTo>
                <a:lnTo>
                  <a:pt x="1666240" y="182880"/>
                </a:lnTo>
                <a:lnTo>
                  <a:pt x="4836160" y="20320"/>
                </a:lnTo>
                <a:lnTo>
                  <a:pt x="4846320" y="20320"/>
                </a:lnTo>
                <a:lnTo>
                  <a:pt x="5049520" y="0"/>
                </a:lnTo>
              </a:path>
            </a:pathLst>
          </a:custGeom>
          <a:noFill/>
          <a:ln w="3175">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46E06B5-6DE0-EC45-E8B4-B2ECE6423B1A}"/>
              </a:ext>
            </a:extLst>
          </p:cNvPr>
          <p:cNvGrpSpPr/>
          <p:nvPr/>
        </p:nvGrpSpPr>
        <p:grpSpPr>
          <a:xfrm>
            <a:off x="6337738" y="1103586"/>
            <a:ext cx="2648607" cy="5349766"/>
            <a:chOff x="6337738" y="1103586"/>
            <a:chExt cx="2648607" cy="5349766"/>
          </a:xfrm>
        </p:grpSpPr>
        <p:sp>
          <p:nvSpPr>
            <p:cNvPr id="4" name="Trapezoid 3">
              <a:extLst>
                <a:ext uri="{FF2B5EF4-FFF2-40B4-BE49-F238E27FC236}">
                  <a16:creationId xmlns:a16="http://schemas.microsoft.com/office/drawing/2014/main" id="{1075E51E-FFE1-413B-B9D0-369476A70190}"/>
                </a:ext>
              </a:extLst>
            </p:cNvPr>
            <p:cNvSpPr/>
            <p:nvPr/>
          </p:nvSpPr>
          <p:spPr>
            <a:xfrm rot="10408949">
              <a:off x="6939280" y="1757680"/>
              <a:ext cx="1513840" cy="1463040"/>
            </a:xfrm>
            <a:prstGeom prst="trapezoid">
              <a:avLst>
                <a:gd name="adj" fmla="val 19796"/>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cxnSp>
          <p:nvCxnSpPr>
            <p:cNvPr id="7" name="Straight Connector 6">
              <a:extLst>
                <a:ext uri="{FF2B5EF4-FFF2-40B4-BE49-F238E27FC236}">
                  <a16:creationId xmlns:a16="http://schemas.microsoft.com/office/drawing/2014/main" id="{A2ABC35B-D711-4AAF-8177-5EC3B9FC6170}"/>
                </a:ext>
              </a:extLst>
            </p:cNvPr>
            <p:cNvCxnSpPr/>
            <p:nvPr/>
          </p:nvCxnSpPr>
          <p:spPr>
            <a:xfrm flipV="1">
              <a:off x="6918960" y="1838960"/>
              <a:ext cx="1463040" cy="14224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595F139-8A29-4E96-9BC1-872CE0B373BE}"/>
                </a:ext>
              </a:extLst>
            </p:cNvPr>
            <p:cNvCxnSpPr>
              <a:cxnSpLocks/>
            </p:cNvCxnSpPr>
            <p:nvPr/>
          </p:nvCxnSpPr>
          <p:spPr>
            <a:xfrm flipV="1">
              <a:off x="6969760" y="2023872"/>
              <a:ext cx="1337637" cy="130048"/>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F8416FC-A559-48DB-8779-14AEA7A8C576}"/>
                </a:ext>
              </a:extLst>
            </p:cNvPr>
            <p:cNvCxnSpPr>
              <a:cxnSpLocks/>
            </p:cNvCxnSpPr>
            <p:nvPr/>
          </p:nvCxnSpPr>
          <p:spPr>
            <a:xfrm flipV="1">
              <a:off x="6990080" y="2218944"/>
              <a:ext cx="1324864" cy="11785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2BFAAF-6B73-48B8-8F95-6A4BCBB307DC}"/>
                </a:ext>
              </a:extLst>
            </p:cNvPr>
            <p:cNvCxnSpPr>
              <a:cxnSpLocks/>
              <a:endCxn id="4" idx="1"/>
            </p:cNvCxnSpPr>
            <p:nvPr/>
          </p:nvCxnSpPr>
          <p:spPr>
            <a:xfrm flipV="1">
              <a:off x="7081520" y="2419721"/>
              <a:ext cx="1222832" cy="9996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F34D8D6-5222-46DB-AC28-6CA1F459C804}"/>
                </a:ext>
              </a:extLst>
            </p:cNvPr>
            <p:cNvCxnSpPr>
              <a:cxnSpLocks/>
            </p:cNvCxnSpPr>
            <p:nvPr/>
          </p:nvCxnSpPr>
          <p:spPr>
            <a:xfrm flipV="1">
              <a:off x="7101840" y="2560320"/>
              <a:ext cx="1149531" cy="11176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791BA5-5C9A-4138-B8DF-C8E818E884D3}"/>
                </a:ext>
              </a:extLst>
            </p:cNvPr>
            <p:cNvCxnSpPr>
              <a:cxnSpLocks/>
            </p:cNvCxnSpPr>
            <p:nvPr/>
          </p:nvCxnSpPr>
          <p:spPr>
            <a:xfrm flipV="1">
              <a:off x="7183120" y="2697085"/>
              <a:ext cx="1101344" cy="107075"/>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FD84145-5EC2-4150-B9C9-62AD41425209}"/>
                </a:ext>
              </a:extLst>
            </p:cNvPr>
            <p:cNvCxnSpPr>
              <a:cxnSpLocks/>
            </p:cNvCxnSpPr>
            <p:nvPr/>
          </p:nvCxnSpPr>
          <p:spPr>
            <a:xfrm flipV="1">
              <a:off x="7244080" y="2840736"/>
              <a:ext cx="982327" cy="95504"/>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6FBF7B-44FB-4522-8FC1-A032924727F9}"/>
                </a:ext>
              </a:extLst>
            </p:cNvPr>
            <p:cNvCxnSpPr>
              <a:cxnSpLocks/>
            </p:cNvCxnSpPr>
            <p:nvPr/>
          </p:nvCxnSpPr>
          <p:spPr>
            <a:xfrm flipV="1">
              <a:off x="7254240" y="3013541"/>
              <a:ext cx="981456" cy="9541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7B2C87-7717-47DB-8C13-15412559BE11}"/>
                </a:ext>
              </a:extLst>
            </p:cNvPr>
            <p:cNvCxnSpPr/>
            <p:nvPr/>
          </p:nvCxnSpPr>
          <p:spPr>
            <a:xfrm>
              <a:off x="7016496" y="1840992"/>
              <a:ext cx="414528" cy="1426464"/>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E5885FF-6DE8-4AC1-BC74-E631B3FF088C}"/>
                </a:ext>
              </a:extLst>
            </p:cNvPr>
            <p:cNvCxnSpPr>
              <a:cxnSpLocks/>
            </p:cNvCxnSpPr>
            <p:nvPr/>
          </p:nvCxnSpPr>
          <p:spPr>
            <a:xfrm>
              <a:off x="7205472" y="1816608"/>
              <a:ext cx="323088" cy="1426464"/>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317BAA-504B-4D8E-B0B0-D57074232511}"/>
                </a:ext>
              </a:extLst>
            </p:cNvPr>
            <p:cNvCxnSpPr>
              <a:cxnSpLocks/>
            </p:cNvCxnSpPr>
            <p:nvPr/>
          </p:nvCxnSpPr>
          <p:spPr>
            <a:xfrm>
              <a:off x="7443216" y="1804416"/>
              <a:ext cx="207264" cy="143256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4B0961C-3829-4874-BF65-A57CBBE2426F}"/>
                </a:ext>
              </a:extLst>
            </p:cNvPr>
            <p:cNvCxnSpPr>
              <a:cxnSpLocks/>
              <a:stCxn id="4" idx="2"/>
            </p:cNvCxnSpPr>
            <p:nvPr/>
          </p:nvCxnSpPr>
          <p:spPr>
            <a:xfrm>
              <a:off x="7613167" y="1762408"/>
              <a:ext cx="153137" cy="1437992"/>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E356FD3-6145-43FA-A432-631F80CD22B4}"/>
                </a:ext>
              </a:extLst>
            </p:cNvPr>
            <p:cNvCxnSpPr>
              <a:cxnSpLocks/>
            </p:cNvCxnSpPr>
            <p:nvPr/>
          </p:nvCxnSpPr>
          <p:spPr>
            <a:xfrm>
              <a:off x="7784592" y="1712976"/>
              <a:ext cx="79248" cy="149352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824477E-A240-408D-98E6-7F529278886A}"/>
                </a:ext>
              </a:extLst>
            </p:cNvPr>
            <p:cNvCxnSpPr>
              <a:cxnSpLocks/>
            </p:cNvCxnSpPr>
            <p:nvPr/>
          </p:nvCxnSpPr>
          <p:spPr>
            <a:xfrm>
              <a:off x="7979664" y="1719072"/>
              <a:ext cx="0" cy="1481328"/>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F63F57A-8F86-4FAC-ABFC-66B6181B8939}"/>
                </a:ext>
              </a:extLst>
            </p:cNvPr>
            <p:cNvCxnSpPr>
              <a:cxnSpLocks/>
            </p:cNvCxnSpPr>
            <p:nvPr/>
          </p:nvCxnSpPr>
          <p:spPr>
            <a:xfrm>
              <a:off x="8077200" y="1712976"/>
              <a:ext cx="0" cy="1487424"/>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9A4EBA9-31DE-444B-8401-5D90D440E3A1}"/>
                </a:ext>
              </a:extLst>
            </p:cNvPr>
            <p:cNvCxnSpPr>
              <a:cxnSpLocks/>
            </p:cNvCxnSpPr>
            <p:nvPr/>
          </p:nvCxnSpPr>
          <p:spPr>
            <a:xfrm flipH="1">
              <a:off x="8162544" y="1712976"/>
              <a:ext cx="79248" cy="1475232"/>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03F3E083-3C1B-4272-85C5-B398FB63F8DB}"/>
                </a:ext>
              </a:extLst>
            </p:cNvPr>
            <p:cNvSpPr/>
            <p:nvPr/>
          </p:nvSpPr>
          <p:spPr>
            <a:xfrm rot="21191150">
              <a:off x="7851224" y="3247698"/>
              <a:ext cx="84083" cy="17867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Rectangle: Rounded Corners 58">
              <a:extLst>
                <a:ext uri="{FF2B5EF4-FFF2-40B4-BE49-F238E27FC236}">
                  <a16:creationId xmlns:a16="http://schemas.microsoft.com/office/drawing/2014/main" id="{CF4B0564-2EA8-48D6-AD42-3D7C37533C68}"/>
                </a:ext>
              </a:extLst>
            </p:cNvPr>
            <p:cNvSpPr/>
            <p:nvPr/>
          </p:nvSpPr>
          <p:spPr>
            <a:xfrm rot="21143211">
              <a:off x="7977352" y="5002925"/>
              <a:ext cx="241738" cy="145042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Straight Connector 60">
              <a:extLst>
                <a:ext uri="{FF2B5EF4-FFF2-40B4-BE49-F238E27FC236}">
                  <a16:creationId xmlns:a16="http://schemas.microsoft.com/office/drawing/2014/main" id="{548F876B-6226-4E8F-843C-A3E6FD8059A4}"/>
                </a:ext>
              </a:extLst>
            </p:cNvPr>
            <p:cNvCxnSpPr>
              <a:cxnSpLocks/>
            </p:cNvCxnSpPr>
            <p:nvPr/>
          </p:nvCxnSpPr>
          <p:spPr>
            <a:xfrm flipH="1" flipV="1">
              <a:off x="7420303" y="1135117"/>
              <a:ext cx="84086" cy="451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87AB0A-0CFC-44B2-A14C-8971A5883DBD}"/>
                </a:ext>
              </a:extLst>
            </p:cNvPr>
            <p:cNvCxnSpPr>
              <a:cxnSpLocks/>
            </p:cNvCxnSpPr>
            <p:nvPr/>
          </p:nvCxnSpPr>
          <p:spPr>
            <a:xfrm flipV="1">
              <a:off x="8098223" y="1103586"/>
              <a:ext cx="89336" cy="436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C96AAB7-F4E3-48C2-B8D7-BB0500E52B83}"/>
                </a:ext>
              </a:extLst>
            </p:cNvPr>
            <p:cNvCxnSpPr>
              <a:cxnSpLocks/>
            </p:cNvCxnSpPr>
            <p:nvPr/>
          </p:nvCxnSpPr>
          <p:spPr>
            <a:xfrm flipV="1">
              <a:off x="8571186" y="1366345"/>
              <a:ext cx="289035" cy="268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4BAD47A-F0A0-4293-B967-32D559BEA9C9}"/>
                </a:ext>
              </a:extLst>
            </p:cNvPr>
            <p:cNvCxnSpPr>
              <a:cxnSpLocks/>
            </p:cNvCxnSpPr>
            <p:nvPr/>
          </p:nvCxnSpPr>
          <p:spPr>
            <a:xfrm flipV="1">
              <a:off x="8487104" y="2023242"/>
              <a:ext cx="49924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21B0538-500A-4B27-97CC-0489B7E4C238}"/>
                </a:ext>
              </a:extLst>
            </p:cNvPr>
            <p:cNvCxnSpPr>
              <a:cxnSpLocks/>
            </p:cNvCxnSpPr>
            <p:nvPr/>
          </p:nvCxnSpPr>
          <p:spPr>
            <a:xfrm flipH="1" flipV="1">
              <a:off x="6758152" y="1303283"/>
              <a:ext cx="210207" cy="35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EFCB525-DB02-4FA0-8747-452F21FE23B1}"/>
                </a:ext>
              </a:extLst>
            </p:cNvPr>
            <p:cNvCxnSpPr>
              <a:cxnSpLocks/>
            </p:cNvCxnSpPr>
            <p:nvPr/>
          </p:nvCxnSpPr>
          <p:spPr>
            <a:xfrm flipH="1" flipV="1">
              <a:off x="6337738" y="1797268"/>
              <a:ext cx="425669" cy="162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9E9BF53-C142-4AB8-8DA3-553A36996C86}"/>
                </a:ext>
              </a:extLst>
            </p:cNvPr>
            <p:cNvCxnSpPr>
              <a:cxnSpLocks/>
            </p:cNvCxnSpPr>
            <p:nvPr/>
          </p:nvCxnSpPr>
          <p:spPr>
            <a:xfrm flipV="1">
              <a:off x="6495393" y="2454167"/>
              <a:ext cx="352096" cy="204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4A6C761-2BA6-4688-8311-C2E7FBF3EAB8}"/>
                </a:ext>
              </a:extLst>
            </p:cNvPr>
            <p:cNvCxnSpPr>
              <a:cxnSpLocks/>
            </p:cNvCxnSpPr>
            <p:nvPr/>
          </p:nvCxnSpPr>
          <p:spPr>
            <a:xfrm>
              <a:off x="8450318" y="2396361"/>
              <a:ext cx="483475" cy="168163"/>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Rectangle 43">
            <a:extLst>
              <a:ext uri="{FF2B5EF4-FFF2-40B4-BE49-F238E27FC236}">
                <a16:creationId xmlns:a16="http://schemas.microsoft.com/office/drawing/2014/main" id="{C4BE9888-B41F-40B3-662A-C14B6A7EFCB4}"/>
              </a:ext>
            </a:extLst>
          </p:cNvPr>
          <p:cNvSpPr/>
          <p:nvPr/>
        </p:nvSpPr>
        <p:spPr>
          <a:xfrm>
            <a:off x="937940" y="5908175"/>
            <a:ext cx="3498348" cy="707886"/>
          </a:xfrm>
          <a:prstGeom prst="rect">
            <a:avLst/>
          </a:prstGeom>
        </p:spPr>
        <p:txBody>
          <a:bodyPr wrap="square">
            <a:spAutoFit/>
          </a:bodyPr>
          <a:lstStyle/>
          <a:p>
            <a:r>
              <a:rPr lang="ja-JP" altLang="en-US" sz="2000" dirty="0"/>
              <a:t>無意識の動きは生命の運命を劇的に変えることがある</a:t>
            </a:r>
          </a:p>
        </p:txBody>
      </p:sp>
      <p:sp>
        <p:nvSpPr>
          <p:cNvPr id="9" name="Rectangle 32">
            <a:extLst>
              <a:ext uri="{FF2B5EF4-FFF2-40B4-BE49-F238E27FC236}">
                <a16:creationId xmlns:a16="http://schemas.microsoft.com/office/drawing/2014/main" id="{D95C7D60-63EB-E95F-A613-B84DB45818FC}"/>
              </a:ext>
            </a:extLst>
          </p:cNvPr>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哲学的考察</a:t>
            </a:r>
            <a:endParaRPr lang="en-US" sz="2800" b="1" dirty="0">
              <a:solidFill>
                <a:schemeClr val="bg1"/>
              </a:solidFill>
              <a:effectLst>
                <a:outerShdw sx="0" sy="0">
                  <a:srgbClr val="000000"/>
                </a:outerShdw>
              </a:effectLst>
            </a:endParaRPr>
          </a:p>
        </p:txBody>
      </p:sp>
    </p:spTree>
    <p:extLst>
      <p:ext uri="{BB962C8B-B14F-4D97-AF65-F5344CB8AC3E}">
        <p14:creationId xmlns:p14="http://schemas.microsoft.com/office/powerpoint/2010/main" val="8534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6FDADD5-8BAC-4AD8-B47B-F1FD0E36C08D}"/>
              </a:ext>
            </a:extLst>
          </p:cNvPr>
          <p:cNvGrpSpPr/>
          <p:nvPr/>
        </p:nvGrpSpPr>
        <p:grpSpPr>
          <a:xfrm>
            <a:off x="4315195" y="5372722"/>
            <a:ext cx="544330" cy="540398"/>
            <a:chOff x="1439915" y="1986456"/>
            <a:chExt cx="2911368" cy="2890344"/>
          </a:xfrm>
        </p:grpSpPr>
        <p:cxnSp>
          <p:nvCxnSpPr>
            <p:cNvPr id="38" name="Straight Connector 37">
              <a:extLst>
                <a:ext uri="{FF2B5EF4-FFF2-40B4-BE49-F238E27FC236}">
                  <a16:creationId xmlns:a16="http://schemas.microsoft.com/office/drawing/2014/main" id="{5AA91B93-BDFC-4260-B555-B83F2AEC6E26}"/>
                </a:ext>
              </a:extLst>
            </p:cNvPr>
            <p:cNvCxnSpPr>
              <a:cxnSpLocks/>
            </p:cNvCxnSpPr>
            <p:nvPr/>
          </p:nvCxnSpPr>
          <p:spPr>
            <a:xfrm flipH="1">
              <a:off x="2982270" y="1996965"/>
              <a:ext cx="202364" cy="29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60610-7D98-4D18-8016-F088207CCE66}"/>
                </a:ext>
              </a:extLst>
            </p:cNvPr>
            <p:cNvCxnSpPr>
              <a:cxnSpLocks/>
            </p:cNvCxnSpPr>
            <p:nvPr/>
          </p:nvCxnSpPr>
          <p:spPr>
            <a:xfrm>
              <a:off x="2827284" y="1986456"/>
              <a:ext cx="212794" cy="333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F74A27-E59F-40A4-AE9A-F89C67C3F165}"/>
                </a:ext>
              </a:extLst>
            </p:cNvPr>
            <p:cNvSpPr/>
            <p:nvPr/>
          </p:nvSpPr>
          <p:spPr>
            <a:xfrm>
              <a:off x="2674884" y="2201919"/>
              <a:ext cx="677918" cy="694058"/>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
              <a:extLst>
                <a:ext uri="{FF2B5EF4-FFF2-40B4-BE49-F238E27FC236}">
                  <a16:creationId xmlns:a16="http://schemas.microsoft.com/office/drawing/2014/main" id="{A8438A89-1383-4B70-9EDB-84C675479AC7}"/>
                </a:ext>
              </a:extLst>
            </p:cNvPr>
            <p:cNvSpPr/>
            <p:nvPr/>
          </p:nvSpPr>
          <p:spPr>
            <a:xfrm>
              <a:off x="2543503" y="2427890"/>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C06E3BDC-C2D5-4935-9E19-FBA6A467A886}"/>
                </a:ext>
              </a:extLst>
            </p:cNvPr>
            <p:cNvSpPr/>
            <p:nvPr/>
          </p:nvSpPr>
          <p:spPr>
            <a:xfrm>
              <a:off x="2538248" y="2864069"/>
              <a:ext cx="882869" cy="90388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A9276EB8-3F4A-4D1D-9F68-41A54BFA626B}"/>
                </a:ext>
              </a:extLst>
            </p:cNvPr>
            <p:cNvSpPr/>
            <p:nvPr/>
          </p:nvSpPr>
          <p:spPr>
            <a:xfrm>
              <a:off x="2548758" y="3368566"/>
              <a:ext cx="882869" cy="150823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Freeform: Shape 13">
              <a:extLst>
                <a:ext uri="{FF2B5EF4-FFF2-40B4-BE49-F238E27FC236}">
                  <a16:creationId xmlns:a16="http://schemas.microsoft.com/office/drawing/2014/main" id="{3C5A74F1-CF26-471C-9D99-761DE308ECA2}"/>
                </a:ext>
              </a:extLst>
            </p:cNvPr>
            <p:cNvSpPr/>
            <p:nvPr/>
          </p:nvSpPr>
          <p:spPr>
            <a:xfrm>
              <a:off x="3352800" y="3878317"/>
              <a:ext cx="94593" cy="42042"/>
            </a:xfrm>
            <a:custGeom>
              <a:avLst/>
              <a:gdLst>
                <a:gd name="connsiteX0" fmla="*/ 0 w 94593"/>
                <a:gd name="connsiteY0" fmla="*/ 0 h 42042"/>
                <a:gd name="connsiteX1" fmla="*/ 52552 w 94593"/>
                <a:gd name="connsiteY1" fmla="*/ 10511 h 42042"/>
                <a:gd name="connsiteX2" fmla="*/ 94593 w 94593"/>
                <a:gd name="connsiteY2" fmla="*/ 42042 h 42042"/>
              </a:gdLst>
              <a:ahLst/>
              <a:cxnLst>
                <a:cxn ang="0">
                  <a:pos x="connsiteX0" y="connsiteY0"/>
                </a:cxn>
                <a:cxn ang="0">
                  <a:pos x="connsiteX1" y="connsiteY1"/>
                </a:cxn>
                <a:cxn ang="0">
                  <a:pos x="connsiteX2" y="connsiteY2"/>
                </a:cxn>
              </a:cxnLst>
              <a:rect l="l" t="t" r="r" b="b"/>
              <a:pathLst>
                <a:path w="94593" h="42042">
                  <a:moveTo>
                    <a:pt x="0" y="0"/>
                  </a:moveTo>
                  <a:cubicBezTo>
                    <a:pt x="17517" y="3504"/>
                    <a:pt x="35825" y="4238"/>
                    <a:pt x="52552" y="10511"/>
                  </a:cubicBezTo>
                  <a:cubicBezTo>
                    <a:pt x="71571" y="17643"/>
                    <a:pt x="81676" y="29124"/>
                    <a:pt x="94593" y="42042"/>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Group 31">
              <a:extLst>
                <a:ext uri="{FF2B5EF4-FFF2-40B4-BE49-F238E27FC236}">
                  <a16:creationId xmlns:a16="http://schemas.microsoft.com/office/drawing/2014/main" id="{22EEAC07-D5C3-46D3-AB24-BF7F7A0D700F}"/>
                </a:ext>
              </a:extLst>
            </p:cNvPr>
            <p:cNvGrpSpPr/>
            <p:nvPr/>
          </p:nvGrpSpPr>
          <p:grpSpPr>
            <a:xfrm>
              <a:off x="3174125" y="2112579"/>
              <a:ext cx="1177158" cy="2753711"/>
              <a:chOff x="3174125" y="2112579"/>
              <a:chExt cx="1177158" cy="2753711"/>
            </a:xfrm>
          </p:grpSpPr>
          <p:sp>
            <p:nvSpPr>
              <p:cNvPr id="11" name="Freeform: Shape 10">
                <a:extLst>
                  <a:ext uri="{FF2B5EF4-FFF2-40B4-BE49-F238E27FC236}">
                    <a16:creationId xmlns:a16="http://schemas.microsoft.com/office/drawing/2014/main" id="{18F488C7-443E-4DAC-A912-1307ED7CA3D7}"/>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78C8CB71-462D-4355-A880-D9319F66D8B0}"/>
                  </a:ext>
                </a:extLst>
              </p:cNvPr>
              <p:cNvSpPr/>
              <p:nvPr/>
            </p:nvSpPr>
            <p:spPr>
              <a:xfrm>
                <a:off x="3174125" y="2942896"/>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Freeform: Shape 14">
                <a:extLst>
                  <a:ext uri="{FF2B5EF4-FFF2-40B4-BE49-F238E27FC236}">
                    <a16:creationId xmlns:a16="http://schemas.microsoft.com/office/drawing/2014/main" id="{3672D45E-53CE-4002-95E6-2EDE0B8BDED0}"/>
                  </a:ext>
                </a:extLst>
              </p:cNvPr>
              <p:cNvSpPr/>
              <p:nvPr/>
            </p:nvSpPr>
            <p:spPr>
              <a:xfrm rot="1268863">
                <a:off x="3331779" y="3720662"/>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Oval 29">
              <a:extLst>
                <a:ext uri="{FF2B5EF4-FFF2-40B4-BE49-F238E27FC236}">
                  <a16:creationId xmlns:a16="http://schemas.microsoft.com/office/drawing/2014/main" id="{FEE196E0-377A-4C26-B396-14572BB99284}"/>
                </a:ext>
              </a:extLst>
            </p:cNvPr>
            <p:cNvSpPr/>
            <p:nvPr/>
          </p:nvSpPr>
          <p:spPr>
            <a:xfrm rot="19683978">
              <a:off x="2606566" y="2186152"/>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val 30">
              <a:extLst>
                <a:ext uri="{FF2B5EF4-FFF2-40B4-BE49-F238E27FC236}">
                  <a16:creationId xmlns:a16="http://schemas.microsoft.com/office/drawing/2014/main" id="{F417D4C8-0C04-4F52-AEC7-11504466FD32}"/>
                </a:ext>
              </a:extLst>
            </p:cNvPr>
            <p:cNvSpPr/>
            <p:nvPr/>
          </p:nvSpPr>
          <p:spPr>
            <a:xfrm rot="2012191">
              <a:off x="3000705" y="2191406"/>
              <a:ext cx="409903" cy="262758"/>
            </a:xfrm>
            <a:prstGeom prst="ellipse">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Group 32">
              <a:extLst>
                <a:ext uri="{FF2B5EF4-FFF2-40B4-BE49-F238E27FC236}">
                  <a16:creationId xmlns:a16="http://schemas.microsoft.com/office/drawing/2014/main" id="{10AB2A1E-3944-40D0-B9AA-AED95E8CE595}"/>
                </a:ext>
              </a:extLst>
            </p:cNvPr>
            <p:cNvGrpSpPr/>
            <p:nvPr/>
          </p:nvGrpSpPr>
          <p:grpSpPr>
            <a:xfrm flipH="1">
              <a:off x="1439915" y="2191407"/>
              <a:ext cx="1455683" cy="2648609"/>
              <a:chOff x="3344112" y="2112579"/>
              <a:chExt cx="1177158" cy="2648609"/>
            </a:xfrm>
          </p:grpSpPr>
          <p:sp>
            <p:nvSpPr>
              <p:cNvPr id="34" name="Freeform: Shape 33">
                <a:extLst>
                  <a:ext uri="{FF2B5EF4-FFF2-40B4-BE49-F238E27FC236}">
                    <a16:creationId xmlns:a16="http://schemas.microsoft.com/office/drawing/2014/main" id="{3CA0C101-90CA-45E8-B069-04D68234F09B}"/>
                  </a:ext>
                </a:extLst>
              </p:cNvPr>
              <p:cNvSpPr/>
              <p:nvPr/>
            </p:nvSpPr>
            <p:spPr>
              <a:xfrm>
                <a:off x="3373820" y="2112579"/>
                <a:ext cx="788276" cy="651642"/>
              </a:xfrm>
              <a:custGeom>
                <a:avLst/>
                <a:gdLst>
                  <a:gd name="connsiteX0" fmla="*/ 0 w 788276"/>
                  <a:gd name="connsiteY0" fmla="*/ 651642 h 651642"/>
                  <a:gd name="connsiteX1" fmla="*/ 0 w 788276"/>
                  <a:gd name="connsiteY1" fmla="*/ 651642 h 651642"/>
                  <a:gd name="connsiteX2" fmla="*/ 84083 w 788276"/>
                  <a:gd name="connsiteY2" fmla="*/ 620110 h 651642"/>
                  <a:gd name="connsiteX3" fmla="*/ 115614 w 788276"/>
                  <a:gd name="connsiteY3" fmla="*/ 609600 h 651642"/>
                  <a:gd name="connsiteX4" fmla="*/ 346842 w 788276"/>
                  <a:gd name="connsiteY4" fmla="*/ 578069 h 651642"/>
                  <a:gd name="connsiteX5" fmla="*/ 399394 w 788276"/>
                  <a:gd name="connsiteY5" fmla="*/ 557048 h 651642"/>
                  <a:gd name="connsiteX6" fmla="*/ 441435 w 788276"/>
                  <a:gd name="connsiteY6" fmla="*/ 210207 h 651642"/>
                  <a:gd name="connsiteX7" fmla="*/ 767256 w 788276"/>
                  <a:gd name="connsiteY7" fmla="*/ 0 h 651642"/>
                  <a:gd name="connsiteX8" fmla="*/ 767256 w 788276"/>
                  <a:gd name="connsiteY8" fmla="*/ 0 h 651642"/>
                  <a:gd name="connsiteX9" fmla="*/ 788276 w 788276"/>
                  <a:gd name="connsiteY9" fmla="*/ 21021 h 65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76" h="651642">
                    <a:moveTo>
                      <a:pt x="0" y="651642"/>
                    </a:moveTo>
                    <a:lnTo>
                      <a:pt x="0" y="651642"/>
                    </a:lnTo>
                    <a:lnTo>
                      <a:pt x="84083" y="620110"/>
                    </a:lnTo>
                    <a:cubicBezTo>
                      <a:pt x="94495" y="616324"/>
                      <a:pt x="104781" y="611921"/>
                      <a:pt x="115614" y="609600"/>
                    </a:cubicBezTo>
                    <a:cubicBezTo>
                      <a:pt x="228861" y="585333"/>
                      <a:pt x="232170" y="588493"/>
                      <a:pt x="346842" y="578069"/>
                    </a:cubicBezTo>
                    <a:lnTo>
                      <a:pt x="399394" y="557048"/>
                    </a:lnTo>
                    <a:lnTo>
                      <a:pt x="441435" y="210207"/>
                    </a:lnTo>
                    <a:lnTo>
                      <a:pt x="767256" y="0"/>
                    </a:lnTo>
                    <a:lnTo>
                      <a:pt x="767256" y="0"/>
                    </a:lnTo>
                    <a:lnTo>
                      <a:pt x="788276" y="2102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Freeform: Shape 34">
                <a:extLst>
                  <a:ext uri="{FF2B5EF4-FFF2-40B4-BE49-F238E27FC236}">
                    <a16:creationId xmlns:a16="http://schemas.microsoft.com/office/drawing/2014/main" id="{2F801DB6-C7B0-46A4-8A07-B82AE0552061}"/>
                  </a:ext>
                </a:extLst>
              </p:cNvPr>
              <p:cNvSpPr/>
              <p:nvPr/>
            </p:nvSpPr>
            <p:spPr>
              <a:xfrm>
                <a:off x="3344112" y="2890344"/>
                <a:ext cx="1177158" cy="430925"/>
              </a:xfrm>
              <a:custGeom>
                <a:avLst/>
                <a:gdLst>
                  <a:gd name="connsiteX0" fmla="*/ 0 w 1282262"/>
                  <a:gd name="connsiteY0" fmla="*/ 210207 h 430925"/>
                  <a:gd name="connsiteX1" fmla="*/ 325821 w 1282262"/>
                  <a:gd name="connsiteY1" fmla="*/ 430925 h 430925"/>
                  <a:gd name="connsiteX2" fmla="*/ 609600 w 1282262"/>
                  <a:gd name="connsiteY2" fmla="*/ 73573 h 430925"/>
                  <a:gd name="connsiteX3" fmla="*/ 1282262 w 1282262"/>
                  <a:gd name="connsiteY3" fmla="*/ 0 h 430925"/>
                </a:gdLst>
                <a:ahLst/>
                <a:cxnLst>
                  <a:cxn ang="0">
                    <a:pos x="connsiteX0" y="connsiteY0"/>
                  </a:cxn>
                  <a:cxn ang="0">
                    <a:pos x="connsiteX1" y="connsiteY1"/>
                  </a:cxn>
                  <a:cxn ang="0">
                    <a:pos x="connsiteX2" y="connsiteY2"/>
                  </a:cxn>
                  <a:cxn ang="0">
                    <a:pos x="connsiteX3" y="connsiteY3"/>
                  </a:cxn>
                </a:cxnLst>
                <a:rect l="l" t="t" r="r" b="b"/>
                <a:pathLst>
                  <a:path w="1282262" h="430925">
                    <a:moveTo>
                      <a:pt x="0" y="210207"/>
                    </a:moveTo>
                    <a:lnTo>
                      <a:pt x="325821" y="430925"/>
                    </a:lnTo>
                    <a:lnTo>
                      <a:pt x="609600" y="73573"/>
                    </a:lnTo>
                    <a:lnTo>
                      <a:pt x="128226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Freeform: Shape 35">
                <a:extLst>
                  <a:ext uri="{FF2B5EF4-FFF2-40B4-BE49-F238E27FC236}">
                    <a16:creationId xmlns:a16="http://schemas.microsoft.com/office/drawing/2014/main" id="{4EEE1664-9F8D-47B0-815B-A700912C7E3E}"/>
                  </a:ext>
                </a:extLst>
              </p:cNvPr>
              <p:cNvSpPr/>
              <p:nvPr/>
            </p:nvSpPr>
            <p:spPr>
              <a:xfrm rot="1268863">
                <a:off x="3408273" y="3615560"/>
                <a:ext cx="767255" cy="1145628"/>
              </a:xfrm>
              <a:custGeom>
                <a:avLst/>
                <a:gdLst>
                  <a:gd name="connsiteX0" fmla="*/ 0 w 767255"/>
                  <a:gd name="connsiteY0" fmla="*/ 0 h 1145628"/>
                  <a:gd name="connsiteX1" fmla="*/ 357352 w 767255"/>
                  <a:gd name="connsiteY1" fmla="*/ 283779 h 1145628"/>
                  <a:gd name="connsiteX2" fmla="*/ 557049 w 767255"/>
                  <a:gd name="connsiteY2" fmla="*/ 1072055 h 1145628"/>
                  <a:gd name="connsiteX3" fmla="*/ 767255 w 767255"/>
                  <a:gd name="connsiteY3" fmla="*/ 1145628 h 1145628"/>
                </a:gdLst>
                <a:ahLst/>
                <a:cxnLst>
                  <a:cxn ang="0">
                    <a:pos x="connsiteX0" y="connsiteY0"/>
                  </a:cxn>
                  <a:cxn ang="0">
                    <a:pos x="connsiteX1" y="connsiteY1"/>
                  </a:cxn>
                  <a:cxn ang="0">
                    <a:pos x="connsiteX2" y="connsiteY2"/>
                  </a:cxn>
                  <a:cxn ang="0">
                    <a:pos x="connsiteX3" y="connsiteY3"/>
                  </a:cxn>
                </a:cxnLst>
                <a:rect l="l" t="t" r="r" b="b"/>
                <a:pathLst>
                  <a:path w="767255" h="1145628">
                    <a:moveTo>
                      <a:pt x="0" y="0"/>
                    </a:moveTo>
                    <a:lnTo>
                      <a:pt x="357352" y="283779"/>
                    </a:lnTo>
                    <a:lnTo>
                      <a:pt x="557049" y="1072055"/>
                    </a:lnTo>
                    <a:lnTo>
                      <a:pt x="767255" y="114562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Chord 26">
              <a:extLst>
                <a:ext uri="{FF2B5EF4-FFF2-40B4-BE49-F238E27FC236}">
                  <a16:creationId xmlns:a16="http://schemas.microsoft.com/office/drawing/2014/main" id="{FE0706AC-0333-4D8B-8487-935BFCDE5DAB}"/>
                </a:ext>
              </a:extLst>
            </p:cNvPr>
            <p:cNvSpPr/>
            <p:nvPr/>
          </p:nvSpPr>
          <p:spPr>
            <a:xfrm rot="2308661">
              <a:off x="1975944" y="2680137"/>
              <a:ext cx="830318"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Chord 27">
              <a:extLst>
                <a:ext uri="{FF2B5EF4-FFF2-40B4-BE49-F238E27FC236}">
                  <a16:creationId xmlns:a16="http://schemas.microsoft.com/office/drawing/2014/main" id="{80CFEFCB-5DCC-4059-ACE5-0FDAD7495EA8}"/>
                </a:ext>
              </a:extLst>
            </p:cNvPr>
            <p:cNvSpPr/>
            <p:nvPr/>
          </p:nvSpPr>
          <p:spPr>
            <a:xfrm rot="19737866" flipH="1">
              <a:off x="3168709" y="2709035"/>
              <a:ext cx="761132" cy="1849821"/>
            </a:xfrm>
            <a:prstGeom prst="chord">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8" name="Straight Arrow Connector 7">
            <a:extLst>
              <a:ext uri="{FF2B5EF4-FFF2-40B4-BE49-F238E27FC236}">
                <a16:creationId xmlns:a16="http://schemas.microsoft.com/office/drawing/2014/main" id="{F73C2DFE-06F1-43AB-9801-7B3CC4027D7A}"/>
              </a:ext>
            </a:extLst>
          </p:cNvPr>
          <p:cNvCxnSpPr/>
          <p:nvPr/>
        </p:nvCxnSpPr>
        <p:spPr>
          <a:xfrm flipH="1" flipV="1">
            <a:off x="2529840" y="2783840"/>
            <a:ext cx="833120" cy="365760"/>
          </a:xfrm>
          <a:prstGeom prst="straightConnector1">
            <a:avLst/>
          </a:prstGeom>
          <a:ln w="9525">
            <a:solidFill>
              <a:schemeClr val="tx1"/>
            </a:solidFill>
            <a:prstDash val="lgDash"/>
            <a:tailEnd type="arrow"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247234D-7108-48B6-9660-8810F7F28C76}"/>
              </a:ext>
            </a:extLst>
          </p:cNvPr>
          <p:cNvSpPr txBox="1"/>
          <p:nvPr/>
        </p:nvSpPr>
        <p:spPr>
          <a:xfrm>
            <a:off x="792480" y="2306320"/>
            <a:ext cx="2082800" cy="1077218"/>
          </a:xfrm>
          <a:prstGeom prst="rect">
            <a:avLst/>
          </a:prstGeom>
          <a:noFill/>
        </p:spPr>
        <p:txBody>
          <a:bodyPr wrap="square" rtlCol="0">
            <a:spAutoFit/>
          </a:bodyPr>
          <a:lstStyle/>
          <a:p>
            <a:r>
              <a:rPr lang="ja-JP" altLang="en-US" sz="1600" dirty="0">
                <a:latin typeface="+mn-ea"/>
                <a:ea typeface="+mn-ea"/>
              </a:rPr>
              <a:t>なぜこっちへ行かなかったんですか？</a:t>
            </a:r>
            <a:endParaRPr lang="en-US" altLang="ja-JP" sz="1600" dirty="0">
              <a:latin typeface="+mn-ea"/>
              <a:ea typeface="+mn-ea"/>
            </a:endParaRPr>
          </a:p>
          <a:p>
            <a:endParaRPr kumimoji="1" lang="en-US" altLang="ja-JP" sz="1600" dirty="0">
              <a:latin typeface="+mn-ea"/>
              <a:ea typeface="+mn-ea"/>
            </a:endParaRPr>
          </a:p>
          <a:p>
            <a:endParaRPr kumimoji="1" lang="ja-JP" altLang="en-US" sz="1600" dirty="0">
              <a:latin typeface="+mn-ea"/>
              <a:ea typeface="+mn-ea"/>
            </a:endParaRPr>
          </a:p>
        </p:txBody>
      </p:sp>
      <p:sp>
        <p:nvSpPr>
          <p:cNvPr id="10" name="Rectangle 9">
            <a:extLst>
              <a:ext uri="{FF2B5EF4-FFF2-40B4-BE49-F238E27FC236}">
                <a16:creationId xmlns:a16="http://schemas.microsoft.com/office/drawing/2014/main" id="{675C5B59-174E-4A1F-97B3-D5A0FEFA6C26}"/>
              </a:ext>
            </a:extLst>
          </p:cNvPr>
          <p:cNvSpPr/>
          <p:nvPr/>
        </p:nvSpPr>
        <p:spPr>
          <a:xfrm>
            <a:off x="559208" y="3139453"/>
            <a:ext cx="2874505" cy="400110"/>
          </a:xfrm>
          <a:prstGeom prst="rect">
            <a:avLst/>
          </a:prstGeom>
        </p:spPr>
        <p:txBody>
          <a:bodyPr wrap="none">
            <a:spAutoFit/>
          </a:bodyPr>
          <a:lstStyle/>
          <a:p>
            <a:r>
              <a:rPr lang="ja-JP" altLang="en-US" sz="2000" dirty="0">
                <a:latin typeface="+mn-ea"/>
                <a:ea typeface="+mn-ea"/>
              </a:rPr>
              <a:t>そうすりゃ助かるのに・・・</a:t>
            </a:r>
          </a:p>
        </p:txBody>
      </p:sp>
      <p:sp>
        <p:nvSpPr>
          <p:cNvPr id="37" name="Freeform: Shape 36">
            <a:extLst>
              <a:ext uri="{FF2B5EF4-FFF2-40B4-BE49-F238E27FC236}">
                <a16:creationId xmlns:a16="http://schemas.microsoft.com/office/drawing/2014/main" id="{04782912-9975-41DC-9033-97FB4A61FED9}"/>
              </a:ext>
            </a:extLst>
          </p:cNvPr>
          <p:cNvSpPr/>
          <p:nvPr/>
        </p:nvSpPr>
        <p:spPr>
          <a:xfrm>
            <a:off x="3515360" y="2194560"/>
            <a:ext cx="4104640" cy="3180080"/>
          </a:xfrm>
          <a:custGeom>
            <a:avLst/>
            <a:gdLst>
              <a:gd name="connsiteX0" fmla="*/ 1473200 w 5049520"/>
              <a:gd name="connsiteY0" fmla="*/ 3180080 h 3180080"/>
              <a:gd name="connsiteX1" fmla="*/ 2103120 w 5049520"/>
              <a:gd name="connsiteY1" fmla="*/ 2570480 h 3180080"/>
              <a:gd name="connsiteX2" fmla="*/ 1605280 w 5049520"/>
              <a:gd name="connsiteY2" fmla="*/ 1767840 h 3180080"/>
              <a:gd name="connsiteX3" fmla="*/ 0 w 5049520"/>
              <a:gd name="connsiteY3" fmla="*/ 1005840 h 3180080"/>
              <a:gd name="connsiteX4" fmla="*/ 30480 w 5049520"/>
              <a:gd name="connsiteY4" fmla="*/ 416560 h 3180080"/>
              <a:gd name="connsiteX5" fmla="*/ 1666240 w 5049520"/>
              <a:gd name="connsiteY5" fmla="*/ 182880 h 3180080"/>
              <a:gd name="connsiteX6" fmla="*/ 4836160 w 5049520"/>
              <a:gd name="connsiteY6" fmla="*/ 20320 h 3180080"/>
              <a:gd name="connsiteX7" fmla="*/ 4846320 w 5049520"/>
              <a:gd name="connsiteY7" fmla="*/ 20320 h 3180080"/>
              <a:gd name="connsiteX8" fmla="*/ 5049520 w 5049520"/>
              <a:gd name="connsiteY8"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520" h="3180080">
                <a:moveTo>
                  <a:pt x="1473200" y="3180080"/>
                </a:moveTo>
                <a:lnTo>
                  <a:pt x="2103120" y="2570480"/>
                </a:lnTo>
                <a:lnTo>
                  <a:pt x="1605280" y="1767840"/>
                </a:lnTo>
                <a:lnTo>
                  <a:pt x="0" y="1005840"/>
                </a:lnTo>
                <a:lnTo>
                  <a:pt x="30480" y="416560"/>
                </a:lnTo>
                <a:lnTo>
                  <a:pt x="1666240" y="182880"/>
                </a:lnTo>
                <a:lnTo>
                  <a:pt x="4836160" y="20320"/>
                </a:lnTo>
                <a:lnTo>
                  <a:pt x="4846320" y="20320"/>
                </a:lnTo>
                <a:lnTo>
                  <a:pt x="5049520" y="0"/>
                </a:lnTo>
              </a:path>
            </a:pathLst>
          </a:custGeom>
          <a:noFill/>
          <a:ln w="3175">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43">
            <a:extLst>
              <a:ext uri="{FF2B5EF4-FFF2-40B4-BE49-F238E27FC236}">
                <a16:creationId xmlns:a16="http://schemas.microsoft.com/office/drawing/2014/main" id="{2ED98900-2DE4-228D-4D03-E56511FAF696}"/>
              </a:ext>
            </a:extLst>
          </p:cNvPr>
          <p:cNvSpPr/>
          <p:nvPr/>
        </p:nvSpPr>
        <p:spPr>
          <a:xfrm>
            <a:off x="1865471" y="1315228"/>
            <a:ext cx="6603171" cy="400110"/>
          </a:xfrm>
          <a:prstGeom prst="rect">
            <a:avLst/>
          </a:prstGeom>
        </p:spPr>
        <p:txBody>
          <a:bodyPr wrap="square">
            <a:spAutoFit/>
          </a:bodyPr>
          <a:lstStyle/>
          <a:p>
            <a:r>
              <a:rPr lang="ja-JP" altLang="en-US" sz="2000" dirty="0"/>
              <a:t>無意識の動きは生命の運命を劇的に変えることがある</a:t>
            </a:r>
          </a:p>
        </p:txBody>
      </p:sp>
      <p:grpSp>
        <p:nvGrpSpPr>
          <p:cNvPr id="12" name="グループ化 11">
            <a:extLst>
              <a:ext uri="{FF2B5EF4-FFF2-40B4-BE49-F238E27FC236}">
                <a16:creationId xmlns:a16="http://schemas.microsoft.com/office/drawing/2014/main" id="{148A4808-7C2B-7A4B-3712-79075614D59F}"/>
              </a:ext>
            </a:extLst>
          </p:cNvPr>
          <p:cNvGrpSpPr/>
          <p:nvPr/>
        </p:nvGrpSpPr>
        <p:grpSpPr>
          <a:xfrm>
            <a:off x="559208" y="3784600"/>
            <a:ext cx="3696846" cy="1291511"/>
            <a:chOff x="559208" y="3784600"/>
            <a:chExt cx="3696846" cy="1291511"/>
          </a:xfrm>
        </p:grpSpPr>
        <p:sp>
          <p:nvSpPr>
            <p:cNvPr id="5" name="Rectangle 9">
              <a:extLst>
                <a:ext uri="{FF2B5EF4-FFF2-40B4-BE49-F238E27FC236}">
                  <a16:creationId xmlns:a16="http://schemas.microsoft.com/office/drawing/2014/main" id="{87AF9030-D263-6F38-52B3-ADDCE1A6FC80}"/>
                </a:ext>
              </a:extLst>
            </p:cNvPr>
            <p:cNvSpPr/>
            <p:nvPr/>
          </p:nvSpPr>
          <p:spPr>
            <a:xfrm>
              <a:off x="559208" y="4245114"/>
              <a:ext cx="3696846" cy="830997"/>
            </a:xfrm>
            <a:prstGeom prst="rect">
              <a:avLst/>
            </a:prstGeom>
          </p:spPr>
          <p:txBody>
            <a:bodyPr wrap="none">
              <a:spAutoFit/>
            </a:bodyPr>
            <a:lstStyle/>
            <a:p>
              <a:r>
                <a:rPr lang="ja-JP" altLang="en-US" sz="2400" dirty="0">
                  <a:latin typeface="+mn-ea"/>
                  <a:ea typeface="+mn-ea"/>
                </a:rPr>
                <a:t>・運命論</a:t>
              </a:r>
              <a:endParaRPr lang="en-US" altLang="ja-JP" sz="2400" dirty="0">
                <a:latin typeface="+mn-ea"/>
                <a:ea typeface="+mn-ea"/>
              </a:endParaRPr>
            </a:p>
            <a:p>
              <a:r>
                <a:rPr lang="ja-JP" altLang="en-US" sz="2400" dirty="0">
                  <a:latin typeface="+mn-ea"/>
                  <a:ea typeface="+mn-ea"/>
                </a:rPr>
                <a:t>・シンクロニシティ（共時性）</a:t>
              </a:r>
            </a:p>
          </p:txBody>
        </p:sp>
        <p:sp>
          <p:nvSpPr>
            <p:cNvPr id="6" name="矢印: 下 5">
              <a:extLst>
                <a:ext uri="{FF2B5EF4-FFF2-40B4-BE49-F238E27FC236}">
                  <a16:creationId xmlns:a16="http://schemas.microsoft.com/office/drawing/2014/main" id="{0ED0FA07-603B-ABAB-EBAD-EA0A2E14D548}"/>
                </a:ext>
              </a:extLst>
            </p:cNvPr>
            <p:cNvSpPr/>
            <p:nvPr/>
          </p:nvSpPr>
          <p:spPr>
            <a:xfrm>
              <a:off x="1342913" y="3784600"/>
              <a:ext cx="362174" cy="369332"/>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Rectangle 32">
            <a:extLst>
              <a:ext uri="{FF2B5EF4-FFF2-40B4-BE49-F238E27FC236}">
                <a16:creationId xmlns:a16="http://schemas.microsoft.com/office/drawing/2014/main" id="{040A68B5-C040-59A1-5991-A80D5B072539}"/>
              </a:ext>
            </a:extLst>
          </p:cNvPr>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哲学的考察</a:t>
            </a:r>
            <a:endParaRPr lang="en-US" sz="2800" b="1" dirty="0">
              <a:solidFill>
                <a:schemeClr val="bg1"/>
              </a:solidFill>
              <a:effectLst>
                <a:outerShdw sx="0" sy="0">
                  <a:srgbClr val="000000"/>
                </a:outerShdw>
              </a:effectLst>
            </a:endParaRPr>
          </a:p>
        </p:txBody>
      </p:sp>
    </p:spTree>
    <p:extLst>
      <p:ext uri="{BB962C8B-B14F-4D97-AF65-F5344CB8AC3E}">
        <p14:creationId xmlns:p14="http://schemas.microsoft.com/office/powerpoint/2010/main" val="116484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a:extLst>
              <a:ext uri="{FF2B5EF4-FFF2-40B4-BE49-F238E27FC236}">
                <a16:creationId xmlns:a16="http://schemas.microsoft.com/office/drawing/2014/main" id="{42F1EB0F-3867-BC1C-B4FB-C634151D94B4}"/>
              </a:ext>
            </a:extLst>
          </p:cNvPr>
          <p:cNvSpPr/>
          <p:nvPr/>
        </p:nvSpPr>
        <p:spPr>
          <a:xfrm>
            <a:off x="5197596" y="2298939"/>
            <a:ext cx="3154940" cy="186107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43">
            <a:extLst>
              <a:ext uri="{FF2B5EF4-FFF2-40B4-BE49-F238E27FC236}">
                <a16:creationId xmlns:a16="http://schemas.microsoft.com/office/drawing/2014/main" id="{979D8A11-7203-2758-3A21-9D8531D40BCF}"/>
              </a:ext>
            </a:extLst>
          </p:cNvPr>
          <p:cNvSpPr/>
          <p:nvPr/>
        </p:nvSpPr>
        <p:spPr>
          <a:xfrm>
            <a:off x="920831" y="1372956"/>
            <a:ext cx="4276765" cy="400110"/>
          </a:xfrm>
          <a:prstGeom prst="rect">
            <a:avLst/>
          </a:prstGeom>
        </p:spPr>
        <p:txBody>
          <a:bodyPr wrap="square">
            <a:spAutoFit/>
          </a:bodyPr>
          <a:lstStyle/>
          <a:p>
            <a:r>
              <a:rPr lang="ja-JP" altLang="en-US" sz="2000" dirty="0"/>
              <a:t>外部刺激に対して反応して動く</a:t>
            </a:r>
          </a:p>
        </p:txBody>
      </p:sp>
      <p:sp>
        <p:nvSpPr>
          <p:cNvPr id="2" name="Rectangle 43">
            <a:extLst>
              <a:ext uri="{FF2B5EF4-FFF2-40B4-BE49-F238E27FC236}">
                <a16:creationId xmlns:a16="http://schemas.microsoft.com/office/drawing/2014/main" id="{2FE56B65-204A-D9B3-7089-07324B247FA8}"/>
              </a:ext>
            </a:extLst>
          </p:cNvPr>
          <p:cNvSpPr/>
          <p:nvPr/>
        </p:nvSpPr>
        <p:spPr>
          <a:xfrm>
            <a:off x="5197596" y="1372956"/>
            <a:ext cx="3498348" cy="400110"/>
          </a:xfrm>
          <a:prstGeom prst="rect">
            <a:avLst/>
          </a:prstGeom>
        </p:spPr>
        <p:txBody>
          <a:bodyPr wrap="square">
            <a:spAutoFit/>
          </a:bodyPr>
          <a:lstStyle/>
          <a:p>
            <a:r>
              <a:rPr lang="ja-JP" altLang="en-US" sz="2000" dirty="0"/>
              <a:t>何の刺激も無い状態での動き</a:t>
            </a:r>
          </a:p>
        </p:txBody>
      </p:sp>
      <p:sp>
        <p:nvSpPr>
          <p:cNvPr id="6" name="テキスト ボックス 5">
            <a:extLst>
              <a:ext uri="{FF2B5EF4-FFF2-40B4-BE49-F238E27FC236}">
                <a16:creationId xmlns:a16="http://schemas.microsoft.com/office/drawing/2014/main" id="{2CEB92B3-2ECB-8505-1D88-E677F96EFF8A}"/>
              </a:ext>
            </a:extLst>
          </p:cNvPr>
          <p:cNvSpPr txBox="1"/>
          <p:nvPr/>
        </p:nvSpPr>
        <p:spPr>
          <a:xfrm>
            <a:off x="920831" y="3138883"/>
            <a:ext cx="1040803" cy="400110"/>
          </a:xfrm>
          <a:prstGeom prst="rect">
            <a:avLst/>
          </a:prstGeom>
          <a:noFill/>
        </p:spPr>
        <p:txBody>
          <a:bodyPr wrap="square">
            <a:spAutoFit/>
          </a:bodyPr>
          <a:lstStyle/>
          <a:p>
            <a:r>
              <a:rPr lang="ja-JP" altLang="en-US" sz="2000" dirty="0"/>
              <a:t>刺激</a:t>
            </a:r>
          </a:p>
        </p:txBody>
      </p:sp>
      <p:sp>
        <p:nvSpPr>
          <p:cNvPr id="7" name="フリーフォーム: 図形 6">
            <a:extLst>
              <a:ext uri="{FF2B5EF4-FFF2-40B4-BE49-F238E27FC236}">
                <a16:creationId xmlns:a16="http://schemas.microsoft.com/office/drawing/2014/main" id="{3397E5DD-EFCA-BE27-D554-8B3E4C9572A1}"/>
              </a:ext>
            </a:extLst>
          </p:cNvPr>
          <p:cNvSpPr/>
          <p:nvPr/>
        </p:nvSpPr>
        <p:spPr>
          <a:xfrm>
            <a:off x="1961634" y="2580368"/>
            <a:ext cx="1015087" cy="1226371"/>
          </a:xfrm>
          <a:custGeom>
            <a:avLst/>
            <a:gdLst>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5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6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28020"/>
              <a:gd name="connsiteY0" fmla="*/ 1280160 h 1527586"/>
              <a:gd name="connsiteX1" fmla="*/ 119931 w 1228020"/>
              <a:gd name="connsiteY1" fmla="*/ 1237130 h 1527586"/>
              <a:gd name="connsiteX2" fmla="*/ 130689 w 1228020"/>
              <a:gd name="connsiteY2" fmla="*/ 699248 h 1527586"/>
              <a:gd name="connsiteX3" fmla="*/ 281296 w 1228020"/>
              <a:gd name="connsiteY3" fmla="*/ 623944 h 1527586"/>
              <a:gd name="connsiteX4" fmla="*/ 356599 w 1228020"/>
              <a:gd name="connsiteY4" fmla="*/ 591671 h 1527586"/>
              <a:gd name="connsiteX5" fmla="*/ 453418 w 1228020"/>
              <a:gd name="connsiteY5" fmla="*/ 527125 h 1527586"/>
              <a:gd name="connsiteX6" fmla="*/ 550237 w 1228020"/>
              <a:gd name="connsiteY6" fmla="*/ 322730 h 1527586"/>
              <a:gd name="connsiteX7" fmla="*/ 647056 w 1228020"/>
              <a:gd name="connsiteY7" fmla="*/ 107577 h 1527586"/>
              <a:gd name="connsiteX8" fmla="*/ 700844 w 1228020"/>
              <a:gd name="connsiteY8" fmla="*/ 53789 h 1527586"/>
              <a:gd name="connsiteX9" fmla="*/ 829936 w 1228020"/>
              <a:gd name="connsiteY9" fmla="*/ 0 h 1527586"/>
              <a:gd name="connsiteX10" fmla="*/ 1023573 w 1228020"/>
              <a:gd name="connsiteY10" fmla="*/ 43031 h 1527586"/>
              <a:gd name="connsiteX11" fmla="*/ 1098877 w 1228020"/>
              <a:gd name="connsiteY11" fmla="*/ 193638 h 1527586"/>
              <a:gd name="connsiteX12" fmla="*/ 1131150 w 1228020"/>
              <a:gd name="connsiteY12" fmla="*/ 247426 h 1527586"/>
              <a:gd name="connsiteX13" fmla="*/ 1098877 w 1228020"/>
              <a:gd name="connsiteY13" fmla="*/ 527125 h 1527586"/>
              <a:gd name="connsiteX14" fmla="*/ 1045089 w 1228020"/>
              <a:gd name="connsiteY14" fmla="*/ 613186 h 1527586"/>
              <a:gd name="connsiteX15" fmla="*/ 1045089 w 1228020"/>
              <a:gd name="connsiteY15" fmla="*/ 989704 h 1527586"/>
              <a:gd name="connsiteX16" fmla="*/ 1195656 w 1228020"/>
              <a:gd name="connsiteY16" fmla="*/ 1130191 h 1527586"/>
              <a:gd name="connsiteX17" fmla="*/ 1227969 w 1228020"/>
              <a:gd name="connsiteY17" fmla="*/ 1344706 h 1527586"/>
              <a:gd name="connsiteX18" fmla="*/ 1184938 w 1228020"/>
              <a:gd name="connsiteY18" fmla="*/ 1376979 h 1527586"/>
              <a:gd name="connsiteX19" fmla="*/ 1034331 w 1228020"/>
              <a:gd name="connsiteY19" fmla="*/ 1452283 h 1527586"/>
              <a:gd name="connsiteX20" fmla="*/ 690086 w 1228020"/>
              <a:gd name="connsiteY20" fmla="*/ 1527586 h 1527586"/>
              <a:gd name="connsiteX21" fmla="*/ 485691 w 1228020"/>
              <a:gd name="connsiteY21" fmla="*/ 1484556 h 1527586"/>
              <a:gd name="connsiteX22" fmla="*/ 442660 w 1228020"/>
              <a:gd name="connsiteY22" fmla="*/ 1420010 h 1527586"/>
              <a:gd name="connsiteX23" fmla="*/ 421145 w 1228020"/>
              <a:gd name="connsiteY23" fmla="*/ 1333949 h 1527586"/>
              <a:gd name="connsiteX24" fmla="*/ 195235 w 1228020"/>
              <a:gd name="connsiteY24" fmla="*/ 1290918 h 1527586"/>
              <a:gd name="connsiteX25" fmla="*/ 119931 w 1228020"/>
              <a:gd name="connsiteY25" fmla="*/ 1258645 h 1527586"/>
              <a:gd name="connsiteX0" fmla="*/ 173719 w 1228021"/>
              <a:gd name="connsiteY0" fmla="*/ 1280160 h 1527586"/>
              <a:gd name="connsiteX1" fmla="*/ 119931 w 1228021"/>
              <a:gd name="connsiteY1" fmla="*/ 1237130 h 1527586"/>
              <a:gd name="connsiteX2" fmla="*/ 130689 w 1228021"/>
              <a:gd name="connsiteY2" fmla="*/ 699248 h 1527586"/>
              <a:gd name="connsiteX3" fmla="*/ 281296 w 1228021"/>
              <a:gd name="connsiteY3" fmla="*/ 623944 h 1527586"/>
              <a:gd name="connsiteX4" fmla="*/ 356599 w 1228021"/>
              <a:gd name="connsiteY4" fmla="*/ 591671 h 1527586"/>
              <a:gd name="connsiteX5" fmla="*/ 453418 w 1228021"/>
              <a:gd name="connsiteY5" fmla="*/ 527125 h 1527586"/>
              <a:gd name="connsiteX6" fmla="*/ 550237 w 1228021"/>
              <a:gd name="connsiteY6" fmla="*/ 322730 h 1527586"/>
              <a:gd name="connsiteX7" fmla="*/ 647056 w 1228021"/>
              <a:gd name="connsiteY7" fmla="*/ 107577 h 1527586"/>
              <a:gd name="connsiteX8" fmla="*/ 700844 w 1228021"/>
              <a:gd name="connsiteY8" fmla="*/ 53789 h 1527586"/>
              <a:gd name="connsiteX9" fmla="*/ 829936 w 1228021"/>
              <a:gd name="connsiteY9" fmla="*/ 0 h 1527586"/>
              <a:gd name="connsiteX10" fmla="*/ 1023573 w 1228021"/>
              <a:gd name="connsiteY10" fmla="*/ 43031 h 1527586"/>
              <a:gd name="connsiteX11" fmla="*/ 1098877 w 1228021"/>
              <a:gd name="connsiteY11" fmla="*/ 193638 h 1527586"/>
              <a:gd name="connsiteX12" fmla="*/ 1131150 w 1228021"/>
              <a:gd name="connsiteY12" fmla="*/ 247426 h 1527586"/>
              <a:gd name="connsiteX13" fmla="*/ 1098877 w 1228021"/>
              <a:gd name="connsiteY13" fmla="*/ 527125 h 1527586"/>
              <a:gd name="connsiteX14" fmla="*/ 1045089 w 1228021"/>
              <a:gd name="connsiteY14" fmla="*/ 613186 h 1527586"/>
              <a:gd name="connsiteX15" fmla="*/ 1045089 w 1228021"/>
              <a:gd name="connsiteY15" fmla="*/ 989704 h 1527586"/>
              <a:gd name="connsiteX16" fmla="*/ 1195656 w 1228021"/>
              <a:gd name="connsiteY16" fmla="*/ 1130191 h 1527586"/>
              <a:gd name="connsiteX17" fmla="*/ 1227969 w 1228021"/>
              <a:gd name="connsiteY17" fmla="*/ 1344706 h 1527586"/>
              <a:gd name="connsiteX18" fmla="*/ 1184938 w 1228021"/>
              <a:gd name="connsiteY18" fmla="*/ 1376979 h 1527586"/>
              <a:gd name="connsiteX19" fmla="*/ 1034331 w 1228021"/>
              <a:gd name="connsiteY19" fmla="*/ 1452283 h 1527586"/>
              <a:gd name="connsiteX20" fmla="*/ 690086 w 1228021"/>
              <a:gd name="connsiteY20" fmla="*/ 1527586 h 1527586"/>
              <a:gd name="connsiteX21" fmla="*/ 485691 w 1228021"/>
              <a:gd name="connsiteY21" fmla="*/ 1484556 h 1527586"/>
              <a:gd name="connsiteX22" fmla="*/ 442660 w 1228021"/>
              <a:gd name="connsiteY22" fmla="*/ 1420010 h 1527586"/>
              <a:gd name="connsiteX23" fmla="*/ 421145 w 1228021"/>
              <a:gd name="connsiteY23" fmla="*/ 1333949 h 1527586"/>
              <a:gd name="connsiteX24" fmla="*/ 195235 w 1228021"/>
              <a:gd name="connsiteY24" fmla="*/ 1290918 h 1527586"/>
              <a:gd name="connsiteX25" fmla="*/ 119931 w 1228021"/>
              <a:gd name="connsiteY25" fmla="*/ 1258645 h 1527586"/>
              <a:gd name="connsiteX0" fmla="*/ 173719 w 1229788"/>
              <a:gd name="connsiteY0" fmla="*/ 1280160 h 1527586"/>
              <a:gd name="connsiteX1" fmla="*/ 119931 w 1229788"/>
              <a:gd name="connsiteY1" fmla="*/ 1237130 h 1527586"/>
              <a:gd name="connsiteX2" fmla="*/ 130689 w 1229788"/>
              <a:gd name="connsiteY2" fmla="*/ 699248 h 1527586"/>
              <a:gd name="connsiteX3" fmla="*/ 281296 w 1229788"/>
              <a:gd name="connsiteY3" fmla="*/ 623944 h 1527586"/>
              <a:gd name="connsiteX4" fmla="*/ 356599 w 1229788"/>
              <a:gd name="connsiteY4" fmla="*/ 591671 h 1527586"/>
              <a:gd name="connsiteX5" fmla="*/ 453418 w 1229788"/>
              <a:gd name="connsiteY5" fmla="*/ 527125 h 1527586"/>
              <a:gd name="connsiteX6" fmla="*/ 550237 w 1229788"/>
              <a:gd name="connsiteY6" fmla="*/ 322730 h 1527586"/>
              <a:gd name="connsiteX7" fmla="*/ 647056 w 1229788"/>
              <a:gd name="connsiteY7" fmla="*/ 107577 h 1527586"/>
              <a:gd name="connsiteX8" fmla="*/ 700844 w 1229788"/>
              <a:gd name="connsiteY8" fmla="*/ 53789 h 1527586"/>
              <a:gd name="connsiteX9" fmla="*/ 829936 w 1229788"/>
              <a:gd name="connsiteY9" fmla="*/ 0 h 1527586"/>
              <a:gd name="connsiteX10" fmla="*/ 1023573 w 1229788"/>
              <a:gd name="connsiteY10" fmla="*/ 43031 h 1527586"/>
              <a:gd name="connsiteX11" fmla="*/ 1098877 w 1229788"/>
              <a:gd name="connsiteY11" fmla="*/ 193638 h 1527586"/>
              <a:gd name="connsiteX12" fmla="*/ 1131150 w 1229788"/>
              <a:gd name="connsiteY12" fmla="*/ 247426 h 1527586"/>
              <a:gd name="connsiteX13" fmla="*/ 1098877 w 1229788"/>
              <a:gd name="connsiteY13" fmla="*/ 527125 h 1527586"/>
              <a:gd name="connsiteX14" fmla="*/ 1045089 w 1229788"/>
              <a:gd name="connsiteY14" fmla="*/ 613186 h 1527586"/>
              <a:gd name="connsiteX15" fmla="*/ 1045089 w 1229788"/>
              <a:gd name="connsiteY15" fmla="*/ 989704 h 1527586"/>
              <a:gd name="connsiteX16" fmla="*/ 1195656 w 1229788"/>
              <a:gd name="connsiteY16" fmla="*/ 1130191 h 1527586"/>
              <a:gd name="connsiteX17" fmla="*/ 1227969 w 1229788"/>
              <a:gd name="connsiteY17" fmla="*/ 1344706 h 1527586"/>
              <a:gd name="connsiteX18" fmla="*/ 1184938 w 1229788"/>
              <a:gd name="connsiteY18" fmla="*/ 1376979 h 1527586"/>
              <a:gd name="connsiteX19" fmla="*/ 1034331 w 1229788"/>
              <a:gd name="connsiteY19" fmla="*/ 1452283 h 1527586"/>
              <a:gd name="connsiteX20" fmla="*/ 690086 w 1229788"/>
              <a:gd name="connsiteY20" fmla="*/ 1527586 h 1527586"/>
              <a:gd name="connsiteX21" fmla="*/ 485691 w 1229788"/>
              <a:gd name="connsiteY21" fmla="*/ 1484556 h 1527586"/>
              <a:gd name="connsiteX22" fmla="*/ 442660 w 1229788"/>
              <a:gd name="connsiteY22" fmla="*/ 1420010 h 1527586"/>
              <a:gd name="connsiteX23" fmla="*/ 421145 w 1229788"/>
              <a:gd name="connsiteY23" fmla="*/ 1333949 h 1527586"/>
              <a:gd name="connsiteX24" fmla="*/ 195235 w 1229788"/>
              <a:gd name="connsiteY24" fmla="*/ 1290918 h 1527586"/>
              <a:gd name="connsiteX25" fmla="*/ 119931 w 1229788"/>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26557 w 1229105"/>
              <a:gd name="connsiteY11" fmla="*/ 171491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66539 w 1229105"/>
              <a:gd name="connsiteY11" fmla="*/ 364487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05028 w 1229105"/>
              <a:gd name="connsiteY11" fmla="*/ 174655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9105" h="1527586">
                <a:moveTo>
                  <a:pt x="173719" y="1280160"/>
                </a:moveTo>
                <a:cubicBezTo>
                  <a:pt x="155790" y="1265817"/>
                  <a:pt x="131965" y="1256685"/>
                  <a:pt x="119931" y="1237130"/>
                </a:cubicBezTo>
                <a:cubicBezTo>
                  <a:pt x="-34157" y="986738"/>
                  <a:pt x="-49370" y="977521"/>
                  <a:pt x="130689" y="699248"/>
                </a:cubicBezTo>
                <a:cubicBezTo>
                  <a:pt x="177476" y="626941"/>
                  <a:pt x="223671" y="644899"/>
                  <a:pt x="281296" y="623944"/>
                </a:cubicBezTo>
                <a:cubicBezTo>
                  <a:pt x="306961" y="614611"/>
                  <a:pt x="332797" y="605060"/>
                  <a:pt x="356599" y="591671"/>
                </a:cubicBezTo>
                <a:cubicBezTo>
                  <a:pt x="390405" y="572655"/>
                  <a:pt x="421145" y="548640"/>
                  <a:pt x="453418" y="527125"/>
                </a:cubicBezTo>
                <a:cubicBezTo>
                  <a:pt x="526896" y="406078"/>
                  <a:pt x="432217" y="578439"/>
                  <a:pt x="550237" y="322730"/>
                </a:cubicBezTo>
                <a:cubicBezTo>
                  <a:pt x="589198" y="238314"/>
                  <a:pt x="593834" y="178539"/>
                  <a:pt x="647056" y="107577"/>
                </a:cubicBezTo>
                <a:cubicBezTo>
                  <a:pt x="662270" y="87292"/>
                  <a:pt x="678989" y="66645"/>
                  <a:pt x="700844" y="53789"/>
                </a:cubicBezTo>
                <a:cubicBezTo>
                  <a:pt x="741024" y="30153"/>
                  <a:pt x="786905" y="17930"/>
                  <a:pt x="829936" y="0"/>
                </a:cubicBezTo>
                <a:cubicBezTo>
                  <a:pt x="894482" y="14344"/>
                  <a:pt x="977724" y="13922"/>
                  <a:pt x="1023573" y="43031"/>
                </a:cubicBezTo>
                <a:cubicBezTo>
                  <a:pt x="1069422" y="72140"/>
                  <a:pt x="1085804" y="132362"/>
                  <a:pt x="1105028" y="174655"/>
                </a:cubicBezTo>
                <a:cubicBezTo>
                  <a:pt x="1113680" y="193690"/>
                  <a:pt x="1120392" y="229497"/>
                  <a:pt x="1131150" y="247426"/>
                </a:cubicBezTo>
                <a:cubicBezTo>
                  <a:pt x="1148678" y="370128"/>
                  <a:pt x="1155575" y="357031"/>
                  <a:pt x="1098877" y="527125"/>
                </a:cubicBezTo>
                <a:cubicBezTo>
                  <a:pt x="1088179" y="559218"/>
                  <a:pt x="1063018" y="584499"/>
                  <a:pt x="1045089" y="613186"/>
                </a:cubicBezTo>
                <a:cubicBezTo>
                  <a:pt x="1042758" y="655135"/>
                  <a:pt x="1019995" y="903537"/>
                  <a:pt x="1045089" y="989704"/>
                </a:cubicBezTo>
                <a:cubicBezTo>
                  <a:pt x="1070184" y="1075872"/>
                  <a:pt x="1153361" y="1053940"/>
                  <a:pt x="1195656" y="1130191"/>
                </a:cubicBezTo>
                <a:cubicBezTo>
                  <a:pt x="1237951" y="1206442"/>
                  <a:pt x="1228218" y="1299224"/>
                  <a:pt x="1227969" y="1344706"/>
                </a:cubicBezTo>
                <a:cubicBezTo>
                  <a:pt x="1227721" y="1390188"/>
                  <a:pt x="1207778" y="1391413"/>
                  <a:pt x="1194165" y="1403081"/>
                </a:cubicBezTo>
                <a:cubicBezTo>
                  <a:pt x="1126116" y="1461408"/>
                  <a:pt x="1118344" y="1431532"/>
                  <a:pt x="1034331" y="1452283"/>
                </a:cubicBezTo>
                <a:cubicBezTo>
                  <a:pt x="950318" y="1473034"/>
                  <a:pt x="690086" y="1527586"/>
                  <a:pt x="690086" y="1527586"/>
                </a:cubicBezTo>
                <a:cubicBezTo>
                  <a:pt x="621954" y="1513243"/>
                  <a:pt x="549542" y="1512317"/>
                  <a:pt x="485691" y="1484556"/>
                </a:cubicBezTo>
                <a:cubicBezTo>
                  <a:pt x="461977" y="1474246"/>
                  <a:pt x="452846" y="1443777"/>
                  <a:pt x="442660" y="1420010"/>
                </a:cubicBezTo>
                <a:cubicBezTo>
                  <a:pt x="431012" y="1392831"/>
                  <a:pt x="447361" y="1347627"/>
                  <a:pt x="421145" y="1333949"/>
                </a:cubicBezTo>
                <a:cubicBezTo>
                  <a:pt x="353182" y="1298490"/>
                  <a:pt x="270611" y="1304877"/>
                  <a:pt x="195235" y="1290918"/>
                </a:cubicBezTo>
                <a:cubicBezTo>
                  <a:pt x="122041" y="1277363"/>
                  <a:pt x="140716" y="1300213"/>
                  <a:pt x="119931" y="12586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FDBEC54-D35F-4490-034D-C9E5D7308178}"/>
              </a:ext>
            </a:extLst>
          </p:cNvPr>
          <p:cNvSpPr txBox="1"/>
          <p:nvPr/>
        </p:nvSpPr>
        <p:spPr>
          <a:xfrm>
            <a:off x="3348317" y="3138883"/>
            <a:ext cx="1040803" cy="400110"/>
          </a:xfrm>
          <a:prstGeom prst="rect">
            <a:avLst/>
          </a:prstGeom>
          <a:noFill/>
        </p:spPr>
        <p:txBody>
          <a:bodyPr wrap="square">
            <a:spAutoFit/>
          </a:bodyPr>
          <a:lstStyle/>
          <a:p>
            <a:r>
              <a:rPr lang="ja-JP" altLang="en-US" sz="2000" dirty="0"/>
              <a:t>反応</a:t>
            </a:r>
          </a:p>
        </p:txBody>
      </p:sp>
      <p:sp>
        <p:nvSpPr>
          <p:cNvPr id="9" name="テキスト ボックス 8">
            <a:extLst>
              <a:ext uri="{FF2B5EF4-FFF2-40B4-BE49-F238E27FC236}">
                <a16:creationId xmlns:a16="http://schemas.microsoft.com/office/drawing/2014/main" id="{78AE2871-4977-A6DF-1994-30823FEF251E}"/>
              </a:ext>
            </a:extLst>
          </p:cNvPr>
          <p:cNvSpPr txBox="1"/>
          <p:nvPr/>
        </p:nvSpPr>
        <p:spPr>
          <a:xfrm>
            <a:off x="2052607" y="3220108"/>
            <a:ext cx="1040803" cy="307777"/>
          </a:xfrm>
          <a:prstGeom prst="rect">
            <a:avLst/>
          </a:prstGeom>
          <a:noFill/>
        </p:spPr>
        <p:txBody>
          <a:bodyPr wrap="square">
            <a:spAutoFit/>
          </a:bodyPr>
          <a:lstStyle/>
          <a:p>
            <a:r>
              <a:rPr lang="ja-JP" altLang="en-US" sz="1400" dirty="0"/>
              <a:t>生命体</a:t>
            </a:r>
          </a:p>
        </p:txBody>
      </p:sp>
      <p:sp>
        <p:nvSpPr>
          <p:cNvPr id="12" name="フリーフォーム: 図形 11">
            <a:extLst>
              <a:ext uri="{FF2B5EF4-FFF2-40B4-BE49-F238E27FC236}">
                <a16:creationId xmlns:a16="http://schemas.microsoft.com/office/drawing/2014/main" id="{FAA79C7C-E496-441B-2F45-D0019571160F}"/>
              </a:ext>
            </a:extLst>
          </p:cNvPr>
          <p:cNvSpPr/>
          <p:nvPr/>
        </p:nvSpPr>
        <p:spPr>
          <a:xfrm>
            <a:off x="6155144" y="2525697"/>
            <a:ext cx="1015087" cy="1226371"/>
          </a:xfrm>
          <a:custGeom>
            <a:avLst/>
            <a:gdLst>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5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60242"/>
              <a:gd name="connsiteY0" fmla="*/ 1280160 h 1527586"/>
              <a:gd name="connsiteX1" fmla="*/ 119931 w 1260242"/>
              <a:gd name="connsiteY1" fmla="*/ 1237130 h 1527586"/>
              <a:gd name="connsiteX2" fmla="*/ 130689 w 1260242"/>
              <a:gd name="connsiteY2" fmla="*/ 699248 h 1527586"/>
              <a:gd name="connsiteX3" fmla="*/ 281296 w 1260242"/>
              <a:gd name="connsiteY3" fmla="*/ 623944 h 1527586"/>
              <a:gd name="connsiteX4" fmla="*/ 356599 w 1260242"/>
              <a:gd name="connsiteY4" fmla="*/ 591671 h 1527586"/>
              <a:gd name="connsiteX5" fmla="*/ 453418 w 1260242"/>
              <a:gd name="connsiteY5" fmla="*/ 527125 h 1527586"/>
              <a:gd name="connsiteX6" fmla="*/ 550237 w 1260242"/>
              <a:gd name="connsiteY6" fmla="*/ 322730 h 1527586"/>
              <a:gd name="connsiteX7" fmla="*/ 647056 w 1260242"/>
              <a:gd name="connsiteY7" fmla="*/ 107577 h 1527586"/>
              <a:gd name="connsiteX8" fmla="*/ 700844 w 1260242"/>
              <a:gd name="connsiteY8" fmla="*/ 53789 h 1527586"/>
              <a:gd name="connsiteX9" fmla="*/ 829936 w 1260242"/>
              <a:gd name="connsiteY9" fmla="*/ 0 h 1527586"/>
              <a:gd name="connsiteX10" fmla="*/ 1023573 w 1260242"/>
              <a:gd name="connsiteY10" fmla="*/ 43031 h 1527586"/>
              <a:gd name="connsiteX11" fmla="*/ 1098877 w 1260242"/>
              <a:gd name="connsiteY11" fmla="*/ 193638 h 1527586"/>
              <a:gd name="connsiteX12" fmla="*/ 1131150 w 1260242"/>
              <a:gd name="connsiteY12" fmla="*/ 247426 h 1527586"/>
              <a:gd name="connsiteX13" fmla="*/ 1098877 w 1260242"/>
              <a:gd name="connsiteY13" fmla="*/ 527125 h 1527586"/>
              <a:gd name="connsiteX14" fmla="*/ 1045089 w 1260242"/>
              <a:gd name="connsiteY14" fmla="*/ 613186 h 1527586"/>
              <a:gd name="connsiteX15" fmla="*/ 1045089 w 1260242"/>
              <a:gd name="connsiteY15" fmla="*/ 989704 h 1527586"/>
              <a:gd name="connsiteX16" fmla="*/ 1260242 w 1260242"/>
              <a:gd name="connsiteY16" fmla="*/ 1215616 h 1527586"/>
              <a:gd name="connsiteX17" fmla="*/ 1227969 w 1260242"/>
              <a:gd name="connsiteY17" fmla="*/ 1344706 h 1527586"/>
              <a:gd name="connsiteX18" fmla="*/ 1184938 w 1260242"/>
              <a:gd name="connsiteY18" fmla="*/ 1376979 h 1527586"/>
              <a:gd name="connsiteX19" fmla="*/ 1034331 w 1260242"/>
              <a:gd name="connsiteY19" fmla="*/ 1452283 h 1527586"/>
              <a:gd name="connsiteX20" fmla="*/ 690086 w 1260242"/>
              <a:gd name="connsiteY20" fmla="*/ 1527586 h 1527586"/>
              <a:gd name="connsiteX21" fmla="*/ 485691 w 1260242"/>
              <a:gd name="connsiteY21" fmla="*/ 1484556 h 1527586"/>
              <a:gd name="connsiteX22" fmla="*/ 442660 w 1260242"/>
              <a:gd name="connsiteY22" fmla="*/ 1420010 h 1527586"/>
              <a:gd name="connsiteX23" fmla="*/ 421145 w 1260242"/>
              <a:gd name="connsiteY23" fmla="*/ 1333949 h 1527586"/>
              <a:gd name="connsiteX24" fmla="*/ 195235 w 1260242"/>
              <a:gd name="connsiteY24" fmla="*/ 1290918 h 1527586"/>
              <a:gd name="connsiteX25" fmla="*/ 119931 w 1260242"/>
              <a:gd name="connsiteY25" fmla="*/ 1258645 h 1527586"/>
              <a:gd name="connsiteX0" fmla="*/ 173719 w 1228020"/>
              <a:gd name="connsiteY0" fmla="*/ 1280160 h 1527586"/>
              <a:gd name="connsiteX1" fmla="*/ 119931 w 1228020"/>
              <a:gd name="connsiteY1" fmla="*/ 1237130 h 1527586"/>
              <a:gd name="connsiteX2" fmla="*/ 130689 w 1228020"/>
              <a:gd name="connsiteY2" fmla="*/ 699248 h 1527586"/>
              <a:gd name="connsiteX3" fmla="*/ 281296 w 1228020"/>
              <a:gd name="connsiteY3" fmla="*/ 623944 h 1527586"/>
              <a:gd name="connsiteX4" fmla="*/ 356599 w 1228020"/>
              <a:gd name="connsiteY4" fmla="*/ 591671 h 1527586"/>
              <a:gd name="connsiteX5" fmla="*/ 453418 w 1228020"/>
              <a:gd name="connsiteY5" fmla="*/ 527125 h 1527586"/>
              <a:gd name="connsiteX6" fmla="*/ 550237 w 1228020"/>
              <a:gd name="connsiteY6" fmla="*/ 322730 h 1527586"/>
              <a:gd name="connsiteX7" fmla="*/ 647056 w 1228020"/>
              <a:gd name="connsiteY7" fmla="*/ 107577 h 1527586"/>
              <a:gd name="connsiteX8" fmla="*/ 700844 w 1228020"/>
              <a:gd name="connsiteY8" fmla="*/ 53789 h 1527586"/>
              <a:gd name="connsiteX9" fmla="*/ 829936 w 1228020"/>
              <a:gd name="connsiteY9" fmla="*/ 0 h 1527586"/>
              <a:gd name="connsiteX10" fmla="*/ 1023573 w 1228020"/>
              <a:gd name="connsiteY10" fmla="*/ 43031 h 1527586"/>
              <a:gd name="connsiteX11" fmla="*/ 1098877 w 1228020"/>
              <a:gd name="connsiteY11" fmla="*/ 193638 h 1527586"/>
              <a:gd name="connsiteX12" fmla="*/ 1131150 w 1228020"/>
              <a:gd name="connsiteY12" fmla="*/ 247426 h 1527586"/>
              <a:gd name="connsiteX13" fmla="*/ 1098877 w 1228020"/>
              <a:gd name="connsiteY13" fmla="*/ 527125 h 1527586"/>
              <a:gd name="connsiteX14" fmla="*/ 1045089 w 1228020"/>
              <a:gd name="connsiteY14" fmla="*/ 613186 h 1527586"/>
              <a:gd name="connsiteX15" fmla="*/ 1045089 w 1228020"/>
              <a:gd name="connsiteY15" fmla="*/ 989704 h 1527586"/>
              <a:gd name="connsiteX16" fmla="*/ 1195656 w 1228020"/>
              <a:gd name="connsiteY16" fmla="*/ 1130191 h 1527586"/>
              <a:gd name="connsiteX17" fmla="*/ 1227969 w 1228020"/>
              <a:gd name="connsiteY17" fmla="*/ 1344706 h 1527586"/>
              <a:gd name="connsiteX18" fmla="*/ 1184938 w 1228020"/>
              <a:gd name="connsiteY18" fmla="*/ 1376979 h 1527586"/>
              <a:gd name="connsiteX19" fmla="*/ 1034331 w 1228020"/>
              <a:gd name="connsiteY19" fmla="*/ 1452283 h 1527586"/>
              <a:gd name="connsiteX20" fmla="*/ 690086 w 1228020"/>
              <a:gd name="connsiteY20" fmla="*/ 1527586 h 1527586"/>
              <a:gd name="connsiteX21" fmla="*/ 485691 w 1228020"/>
              <a:gd name="connsiteY21" fmla="*/ 1484556 h 1527586"/>
              <a:gd name="connsiteX22" fmla="*/ 442660 w 1228020"/>
              <a:gd name="connsiteY22" fmla="*/ 1420010 h 1527586"/>
              <a:gd name="connsiteX23" fmla="*/ 421145 w 1228020"/>
              <a:gd name="connsiteY23" fmla="*/ 1333949 h 1527586"/>
              <a:gd name="connsiteX24" fmla="*/ 195235 w 1228020"/>
              <a:gd name="connsiteY24" fmla="*/ 1290918 h 1527586"/>
              <a:gd name="connsiteX25" fmla="*/ 119931 w 1228020"/>
              <a:gd name="connsiteY25" fmla="*/ 1258645 h 1527586"/>
              <a:gd name="connsiteX0" fmla="*/ 173719 w 1228021"/>
              <a:gd name="connsiteY0" fmla="*/ 1280160 h 1527586"/>
              <a:gd name="connsiteX1" fmla="*/ 119931 w 1228021"/>
              <a:gd name="connsiteY1" fmla="*/ 1237130 h 1527586"/>
              <a:gd name="connsiteX2" fmla="*/ 130689 w 1228021"/>
              <a:gd name="connsiteY2" fmla="*/ 699248 h 1527586"/>
              <a:gd name="connsiteX3" fmla="*/ 281296 w 1228021"/>
              <a:gd name="connsiteY3" fmla="*/ 623944 h 1527586"/>
              <a:gd name="connsiteX4" fmla="*/ 356599 w 1228021"/>
              <a:gd name="connsiteY4" fmla="*/ 591671 h 1527586"/>
              <a:gd name="connsiteX5" fmla="*/ 453418 w 1228021"/>
              <a:gd name="connsiteY5" fmla="*/ 527125 h 1527586"/>
              <a:gd name="connsiteX6" fmla="*/ 550237 w 1228021"/>
              <a:gd name="connsiteY6" fmla="*/ 322730 h 1527586"/>
              <a:gd name="connsiteX7" fmla="*/ 647056 w 1228021"/>
              <a:gd name="connsiteY7" fmla="*/ 107577 h 1527586"/>
              <a:gd name="connsiteX8" fmla="*/ 700844 w 1228021"/>
              <a:gd name="connsiteY8" fmla="*/ 53789 h 1527586"/>
              <a:gd name="connsiteX9" fmla="*/ 829936 w 1228021"/>
              <a:gd name="connsiteY9" fmla="*/ 0 h 1527586"/>
              <a:gd name="connsiteX10" fmla="*/ 1023573 w 1228021"/>
              <a:gd name="connsiteY10" fmla="*/ 43031 h 1527586"/>
              <a:gd name="connsiteX11" fmla="*/ 1098877 w 1228021"/>
              <a:gd name="connsiteY11" fmla="*/ 193638 h 1527586"/>
              <a:gd name="connsiteX12" fmla="*/ 1131150 w 1228021"/>
              <a:gd name="connsiteY12" fmla="*/ 247426 h 1527586"/>
              <a:gd name="connsiteX13" fmla="*/ 1098877 w 1228021"/>
              <a:gd name="connsiteY13" fmla="*/ 527125 h 1527586"/>
              <a:gd name="connsiteX14" fmla="*/ 1045089 w 1228021"/>
              <a:gd name="connsiteY14" fmla="*/ 613186 h 1527586"/>
              <a:gd name="connsiteX15" fmla="*/ 1045089 w 1228021"/>
              <a:gd name="connsiteY15" fmla="*/ 989704 h 1527586"/>
              <a:gd name="connsiteX16" fmla="*/ 1195656 w 1228021"/>
              <a:gd name="connsiteY16" fmla="*/ 1130191 h 1527586"/>
              <a:gd name="connsiteX17" fmla="*/ 1227969 w 1228021"/>
              <a:gd name="connsiteY17" fmla="*/ 1344706 h 1527586"/>
              <a:gd name="connsiteX18" fmla="*/ 1184938 w 1228021"/>
              <a:gd name="connsiteY18" fmla="*/ 1376979 h 1527586"/>
              <a:gd name="connsiteX19" fmla="*/ 1034331 w 1228021"/>
              <a:gd name="connsiteY19" fmla="*/ 1452283 h 1527586"/>
              <a:gd name="connsiteX20" fmla="*/ 690086 w 1228021"/>
              <a:gd name="connsiteY20" fmla="*/ 1527586 h 1527586"/>
              <a:gd name="connsiteX21" fmla="*/ 485691 w 1228021"/>
              <a:gd name="connsiteY21" fmla="*/ 1484556 h 1527586"/>
              <a:gd name="connsiteX22" fmla="*/ 442660 w 1228021"/>
              <a:gd name="connsiteY22" fmla="*/ 1420010 h 1527586"/>
              <a:gd name="connsiteX23" fmla="*/ 421145 w 1228021"/>
              <a:gd name="connsiteY23" fmla="*/ 1333949 h 1527586"/>
              <a:gd name="connsiteX24" fmla="*/ 195235 w 1228021"/>
              <a:gd name="connsiteY24" fmla="*/ 1290918 h 1527586"/>
              <a:gd name="connsiteX25" fmla="*/ 119931 w 1228021"/>
              <a:gd name="connsiteY25" fmla="*/ 1258645 h 1527586"/>
              <a:gd name="connsiteX0" fmla="*/ 173719 w 1229788"/>
              <a:gd name="connsiteY0" fmla="*/ 1280160 h 1527586"/>
              <a:gd name="connsiteX1" fmla="*/ 119931 w 1229788"/>
              <a:gd name="connsiteY1" fmla="*/ 1237130 h 1527586"/>
              <a:gd name="connsiteX2" fmla="*/ 130689 w 1229788"/>
              <a:gd name="connsiteY2" fmla="*/ 699248 h 1527586"/>
              <a:gd name="connsiteX3" fmla="*/ 281296 w 1229788"/>
              <a:gd name="connsiteY3" fmla="*/ 623944 h 1527586"/>
              <a:gd name="connsiteX4" fmla="*/ 356599 w 1229788"/>
              <a:gd name="connsiteY4" fmla="*/ 591671 h 1527586"/>
              <a:gd name="connsiteX5" fmla="*/ 453418 w 1229788"/>
              <a:gd name="connsiteY5" fmla="*/ 527125 h 1527586"/>
              <a:gd name="connsiteX6" fmla="*/ 550237 w 1229788"/>
              <a:gd name="connsiteY6" fmla="*/ 322730 h 1527586"/>
              <a:gd name="connsiteX7" fmla="*/ 647056 w 1229788"/>
              <a:gd name="connsiteY7" fmla="*/ 107577 h 1527586"/>
              <a:gd name="connsiteX8" fmla="*/ 700844 w 1229788"/>
              <a:gd name="connsiteY8" fmla="*/ 53789 h 1527586"/>
              <a:gd name="connsiteX9" fmla="*/ 829936 w 1229788"/>
              <a:gd name="connsiteY9" fmla="*/ 0 h 1527586"/>
              <a:gd name="connsiteX10" fmla="*/ 1023573 w 1229788"/>
              <a:gd name="connsiteY10" fmla="*/ 43031 h 1527586"/>
              <a:gd name="connsiteX11" fmla="*/ 1098877 w 1229788"/>
              <a:gd name="connsiteY11" fmla="*/ 193638 h 1527586"/>
              <a:gd name="connsiteX12" fmla="*/ 1131150 w 1229788"/>
              <a:gd name="connsiteY12" fmla="*/ 247426 h 1527586"/>
              <a:gd name="connsiteX13" fmla="*/ 1098877 w 1229788"/>
              <a:gd name="connsiteY13" fmla="*/ 527125 h 1527586"/>
              <a:gd name="connsiteX14" fmla="*/ 1045089 w 1229788"/>
              <a:gd name="connsiteY14" fmla="*/ 613186 h 1527586"/>
              <a:gd name="connsiteX15" fmla="*/ 1045089 w 1229788"/>
              <a:gd name="connsiteY15" fmla="*/ 989704 h 1527586"/>
              <a:gd name="connsiteX16" fmla="*/ 1195656 w 1229788"/>
              <a:gd name="connsiteY16" fmla="*/ 1130191 h 1527586"/>
              <a:gd name="connsiteX17" fmla="*/ 1227969 w 1229788"/>
              <a:gd name="connsiteY17" fmla="*/ 1344706 h 1527586"/>
              <a:gd name="connsiteX18" fmla="*/ 1184938 w 1229788"/>
              <a:gd name="connsiteY18" fmla="*/ 1376979 h 1527586"/>
              <a:gd name="connsiteX19" fmla="*/ 1034331 w 1229788"/>
              <a:gd name="connsiteY19" fmla="*/ 1452283 h 1527586"/>
              <a:gd name="connsiteX20" fmla="*/ 690086 w 1229788"/>
              <a:gd name="connsiteY20" fmla="*/ 1527586 h 1527586"/>
              <a:gd name="connsiteX21" fmla="*/ 485691 w 1229788"/>
              <a:gd name="connsiteY21" fmla="*/ 1484556 h 1527586"/>
              <a:gd name="connsiteX22" fmla="*/ 442660 w 1229788"/>
              <a:gd name="connsiteY22" fmla="*/ 1420010 h 1527586"/>
              <a:gd name="connsiteX23" fmla="*/ 421145 w 1229788"/>
              <a:gd name="connsiteY23" fmla="*/ 1333949 h 1527586"/>
              <a:gd name="connsiteX24" fmla="*/ 195235 w 1229788"/>
              <a:gd name="connsiteY24" fmla="*/ 1290918 h 1527586"/>
              <a:gd name="connsiteX25" fmla="*/ 119931 w 1229788"/>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098877 w 1229105"/>
              <a:gd name="connsiteY11" fmla="*/ 193638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26557 w 1229105"/>
              <a:gd name="connsiteY11" fmla="*/ 171491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66539 w 1229105"/>
              <a:gd name="connsiteY11" fmla="*/ 364487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 name="connsiteX0" fmla="*/ 173719 w 1229105"/>
              <a:gd name="connsiteY0" fmla="*/ 1280160 h 1527586"/>
              <a:gd name="connsiteX1" fmla="*/ 119931 w 1229105"/>
              <a:gd name="connsiteY1" fmla="*/ 1237130 h 1527586"/>
              <a:gd name="connsiteX2" fmla="*/ 130689 w 1229105"/>
              <a:gd name="connsiteY2" fmla="*/ 699248 h 1527586"/>
              <a:gd name="connsiteX3" fmla="*/ 281296 w 1229105"/>
              <a:gd name="connsiteY3" fmla="*/ 623944 h 1527586"/>
              <a:gd name="connsiteX4" fmla="*/ 356599 w 1229105"/>
              <a:gd name="connsiteY4" fmla="*/ 591671 h 1527586"/>
              <a:gd name="connsiteX5" fmla="*/ 453418 w 1229105"/>
              <a:gd name="connsiteY5" fmla="*/ 527125 h 1527586"/>
              <a:gd name="connsiteX6" fmla="*/ 550237 w 1229105"/>
              <a:gd name="connsiteY6" fmla="*/ 322730 h 1527586"/>
              <a:gd name="connsiteX7" fmla="*/ 647056 w 1229105"/>
              <a:gd name="connsiteY7" fmla="*/ 107577 h 1527586"/>
              <a:gd name="connsiteX8" fmla="*/ 700844 w 1229105"/>
              <a:gd name="connsiteY8" fmla="*/ 53789 h 1527586"/>
              <a:gd name="connsiteX9" fmla="*/ 829936 w 1229105"/>
              <a:gd name="connsiteY9" fmla="*/ 0 h 1527586"/>
              <a:gd name="connsiteX10" fmla="*/ 1023573 w 1229105"/>
              <a:gd name="connsiteY10" fmla="*/ 43031 h 1527586"/>
              <a:gd name="connsiteX11" fmla="*/ 1105028 w 1229105"/>
              <a:gd name="connsiteY11" fmla="*/ 174655 h 1527586"/>
              <a:gd name="connsiteX12" fmla="*/ 1131150 w 1229105"/>
              <a:gd name="connsiteY12" fmla="*/ 247426 h 1527586"/>
              <a:gd name="connsiteX13" fmla="*/ 1098877 w 1229105"/>
              <a:gd name="connsiteY13" fmla="*/ 527125 h 1527586"/>
              <a:gd name="connsiteX14" fmla="*/ 1045089 w 1229105"/>
              <a:gd name="connsiteY14" fmla="*/ 613186 h 1527586"/>
              <a:gd name="connsiteX15" fmla="*/ 1045089 w 1229105"/>
              <a:gd name="connsiteY15" fmla="*/ 989704 h 1527586"/>
              <a:gd name="connsiteX16" fmla="*/ 1195656 w 1229105"/>
              <a:gd name="connsiteY16" fmla="*/ 1130191 h 1527586"/>
              <a:gd name="connsiteX17" fmla="*/ 1227969 w 1229105"/>
              <a:gd name="connsiteY17" fmla="*/ 1344706 h 1527586"/>
              <a:gd name="connsiteX18" fmla="*/ 1194165 w 1229105"/>
              <a:gd name="connsiteY18" fmla="*/ 1403081 h 1527586"/>
              <a:gd name="connsiteX19" fmla="*/ 1034331 w 1229105"/>
              <a:gd name="connsiteY19" fmla="*/ 1452283 h 1527586"/>
              <a:gd name="connsiteX20" fmla="*/ 690086 w 1229105"/>
              <a:gd name="connsiteY20" fmla="*/ 1527586 h 1527586"/>
              <a:gd name="connsiteX21" fmla="*/ 485691 w 1229105"/>
              <a:gd name="connsiteY21" fmla="*/ 1484556 h 1527586"/>
              <a:gd name="connsiteX22" fmla="*/ 442660 w 1229105"/>
              <a:gd name="connsiteY22" fmla="*/ 1420010 h 1527586"/>
              <a:gd name="connsiteX23" fmla="*/ 421145 w 1229105"/>
              <a:gd name="connsiteY23" fmla="*/ 1333949 h 1527586"/>
              <a:gd name="connsiteX24" fmla="*/ 195235 w 1229105"/>
              <a:gd name="connsiteY24" fmla="*/ 1290918 h 1527586"/>
              <a:gd name="connsiteX25" fmla="*/ 119931 w 1229105"/>
              <a:gd name="connsiteY25" fmla="*/ 1258645 h 15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9105" h="1527586">
                <a:moveTo>
                  <a:pt x="173719" y="1280160"/>
                </a:moveTo>
                <a:cubicBezTo>
                  <a:pt x="155790" y="1265817"/>
                  <a:pt x="131965" y="1256685"/>
                  <a:pt x="119931" y="1237130"/>
                </a:cubicBezTo>
                <a:cubicBezTo>
                  <a:pt x="-34157" y="986738"/>
                  <a:pt x="-49370" y="977521"/>
                  <a:pt x="130689" y="699248"/>
                </a:cubicBezTo>
                <a:cubicBezTo>
                  <a:pt x="177476" y="626941"/>
                  <a:pt x="223671" y="644899"/>
                  <a:pt x="281296" y="623944"/>
                </a:cubicBezTo>
                <a:cubicBezTo>
                  <a:pt x="306961" y="614611"/>
                  <a:pt x="332797" y="605060"/>
                  <a:pt x="356599" y="591671"/>
                </a:cubicBezTo>
                <a:cubicBezTo>
                  <a:pt x="390405" y="572655"/>
                  <a:pt x="421145" y="548640"/>
                  <a:pt x="453418" y="527125"/>
                </a:cubicBezTo>
                <a:cubicBezTo>
                  <a:pt x="526896" y="406078"/>
                  <a:pt x="432217" y="578439"/>
                  <a:pt x="550237" y="322730"/>
                </a:cubicBezTo>
                <a:cubicBezTo>
                  <a:pt x="589198" y="238314"/>
                  <a:pt x="593834" y="178539"/>
                  <a:pt x="647056" y="107577"/>
                </a:cubicBezTo>
                <a:cubicBezTo>
                  <a:pt x="662270" y="87292"/>
                  <a:pt x="678989" y="66645"/>
                  <a:pt x="700844" y="53789"/>
                </a:cubicBezTo>
                <a:cubicBezTo>
                  <a:pt x="741024" y="30153"/>
                  <a:pt x="786905" y="17930"/>
                  <a:pt x="829936" y="0"/>
                </a:cubicBezTo>
                <a:cubicBezTo>
                  <a:pt x="894482" y="14344"/>
                  <a:pt x="977724" y="13922"/>
                  <a:pt x="1023573" y="43031"/>
                </a:cubicBezTo>
                <a:cubicBezTo>
                  <a:pt x="1069422" y="72140"/>
                  <a:pt x="1085804" y="132362"/>
                  <a:pt x="1105028" y="174655"/>
                </a:cubicBezTo>
                <a:cubicBezTo>
                  <a:pt x="1113680" y="193690"/>
                  <a:pt x="1120392" y="229497"/>
                  <a:pt x="1131150" y="247426"/>
                </a:cubicBezTo>
                <a:cubicBezTo>
                  <a:pt x="1148678" y="370128"/>
                  <a:pt x="1155575" y="357031"/>
                  <a:pt x="1098877" y="527125"/>
                </a:cubicBezTo>
                <a:cubicBezTo>
                  <a:pt x="1088179" y="559218"/>
                  <a:pt x="1063018" y="584499"/>
                  <a:pt x="1045089" y="613186"/>
                </a:cubicBezTo>
                <a:cubicBezTo>
                  <a:pt x="1042758" y="655135"/>
                  <a:pt x="1019995" y="903537"/>
                  <a:pt x="1045089" y="989704"/>
                </a:cubicBezTo>
                <a:cubicBezTo>
                  <a:pt x="1070184" y="1075872"/>
                  <a:pt x="1153361" y="1053940"/>
                  <a:pt x="1195656" y="1130191"/>
                </a:cubicBezTo>
                <a:cubicBezTo>
                  <a:pt x="1237951" y="1206442"/>
                  <a:pt x="1228218" y="1299224"/>
                  <a:pt x="1227969" y="1344706"/>
                </a:cubicBezTo>
                <a:cubicBezTo>
                  <a:pt x="1227721" y="1390188"/>
                  <a:pt x="1207778" y="1391413"/>
                  <a:pt x="1194165" y="1403081"/>
                </a:cubicBezTo>
                <a:cubicBezTo>
                  <a:pt x="1126116" y="1461408"/>
                  <a:pt x="1118344" y="1431532"/>
                  <a:pt x="1034331" y="1452283"/>
                </a:cubicBezTo>
                <a:cubicBezTo>
                  <a:pt x="950318" y="1473034"/>
                  <a:pt x="690086" y="1527586"/>
                  <a:pt x="690086" y="1527586"/>
                </a:cubicBezTo>
                <a:cubicBezTo>
                  <a:pt x="621954" y="1513243"/>
                  <a:pt x="549542" y="1512317"/>
                  <a:pt x="485691" y="1484556"/>
                </a:cubicBezTo>
                <a:cubicBezTo>
                  <a:pt x="461977" y="1474246"/>
                  <a:pt x="452846" y="1443777"/>
                  <a:pt x="442660" y="1420010"/>
                </a:cubicBezTo>
                <a:cubicBezTo>
                  <a:pt x="431012" y="1392831"/>
                  <a:pt x="447361" y="1347627"/>
                  <a:pt x="421145" y="1333949"/>
                </a:cubicBezTo>
                <a:cubicBezTo>
                  <a:pt x="353182" y="1298490"/>
                  <a:pt x="270611" y="1304877"/>
                  <a:pt x="195235" y="1290918"/>
                </a:cubicBezTo>
                <a:cubicBezTo>
                  <a:pt x="122041" y="1277363"/>
                  <a:pt x="140716" y="1300213"/>
                  <a:pt x="119931" y="1258645"/>
                </a:cubicBezTo>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7E214CD-7C50-1DF0-0445-03B6765A5F85}"/>
              </a:ext>
            </a:extLst>
          </p:cNvPr>
          <p:cNvSpPr txBox="1"/>
          <p:nvPr/>
        </p:nvSpPr>
        <p:spPr>
          <a:xfrm>
            <a:off x="6246117" y="3165437"/>
            <a:ext cx="1040803" cy="307777"/>
          </a:xfrm>
          <a:prstGeom prst="rect">
            <a:avLst/>
          </a:prstGeom>
          <a:noFill/>
        </p:spPr>
        <p:txBody>
          <a:bodyPr wrap="square">
            <a:spAutoFit/>
          </a:bodyPr>
          <a:lstStyle/>
          <a:p>
            <a:r>
              <a:rPr lang="ja-JP" altLang="en-US" sz="1400" dirty="0"/>
              <a:t>生命体</a:t>
            </a:r>
          </a:p>
        </p:txBody>
      </p:sp>
      <p:sp>
        <p:nvSpPr>
          <p:cNvPr id="15" name="テキスト ボックス 14">
            <a:extLst>
              <a:ext uri="{FF2B5EF4-FFF2-40B4-BE49-F238E27FC236}">
                <a16:creationId xmlns:a16="http://schemas.microsoft.com/office/drawing/2014/main" id="{0947C76A-B1F8-3A51-A8EC-A317483FA688}"/>
              </a:ext>
            </a:extLst>
          </p:cNvPr>
          <p:cNvSpPr txBox="1"/>
          <p:nvPr/>
        </p:nvSpPr>
        <p:spPr>
          <a:xfrm>
            <a:off x="7607377" y="2978603"/>
            <a:ext cx="1040803" cy="400110"/>
          </a:xfrm>
          <a:prstGeom prst="rect">
            <a:avLst/>
          </a:prstGeom>
          <a:noFill/>
        </p:spPr>
        <p:txBody>
          <a:bodyPr wrap="square">
            <a:spAutoFit/>
          </a:bodyPr>
          <a:lstStyle/>
          <a:p>
            <a:r>
              <a:rPr lang="ja-JP" altLang="en-US" sz="2000" dirty="0"/>
              <a:t>世界</a:t>
            </a:r>
          </a:p>
        </p:txBody>
      </p:sp>
      <p:sp>
        <p:nvSpPr>
          <p:cNvPr id="18" name="矢印: 右 17">
            <a:extLst>
              <a:ext uri="{FF2B5EF4-FFF2-40B4-BE49-F238E27FC236}">
                <a16:creationId xmlns:a16="http://schemas.microsoft.com/office/drawing/2014/main" id="{B01F8B14-2544-3885-A039-98C5D6C15E80}"/>
              </a:ext>
            </a:extLst>
          </p:cNvPr>
          <p:cNvSpPr/>
          <p:nvPr/>
        </p:nvSpPr>
        <p:spPr>
          <a:xfrm>
            <a:off x="1575849" y="3240358"/>
            <a:ext cx="269234" cy="21515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10937C5C-CDF3-DB2E-9808-892E415009A6}"/>
              </a:ext>
            </a:extLst>
          </p:cNvPr>
          <p:cNvSpPr/>
          <p:nvPr/>
        </p:nvSpPr>
        <p:spPr>
          <a:xfrm>
            <a:off x="3027944" y="3220108"/>
            <a:ext cx="269234" cy="21515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B3313D25-BD13-44BA-CF9E-7B353231CE18}"/>
              </a:ext>
            </a:extLst>
          </p:cNvPr>
          <p:cNvCxnSpPr>
            <a:cxnSpLocks/>
          </p:cNvCxnSpPr>
          <p:nvPr/>
        </p:nvCxnSpPr>
        <p:spPr>
          <a:xfrm>
            <a:off x="4572000" y="1371409"/>
            <a:ext cx="0" cy="2931650"/>
          </a:xfrm>
          <a:prstGeom prst="line">
            <a:avLst/>
          </a:prstGeom>
          <a:ln>
            <a:solidFill>
              <a:schemeClr val="tx1">
                <a:alpha val="98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FE3568D-0208-CEA6-F6E3-1DE69DE28D8B}"/>
              </a:ext>
            </a:extLst>
          </p:cNvPr>
          <p:cNvSpPr txBox="1"/>
          <p:nvPr/>
        </p:nvSpPr>
        <p:spPr>
          <a:xfrm>
            <a:off x="264603" y="2132072"/>
            <a:ext cx="1697031" cy="738664"/>
          </a:xfrm>
          <a:prstGeom prst="rect">
            <a:avLst/>
          </a:prstGeom>
          <a:noFill/>
        </p:spPr>
        <p:txBody>
          <a:bodyPr wrap="square">
            <a:spAutoFit/>
          </a:bodyPr>
          <a:lstStyle/>
          <a:p>
            <a:r>
              <a:rPr lang="ja-JP" altLang="en-US" sz="1400" dirty="0"/>
              <a:t>物理的刺激、目的、モチベーションなどに反応する</a:t>
            </a:r>
          </a:p>
        </p:txBody>
      </p:sp>
      <p:grpSp>
        <p:nvGrpSpPr>
          <p:cNvPr id="172" name="グループ化 171">
            <a:extLst>
              <a:ext uri="{FF2B5EF4-FFF2-40B4-BE49-F238E27FC236}">
                <a16:creationId xmlns:a16="http://schemas.microsoft.com/office/drawing/2014/main" id="{C5F5E9C4-7AD0-5E45-C1E2-6822A342E157}"/>
              </a:ext>
            </a:extLst>
          </p:cNvPr>
          <p:cNvGrpSpPr/>
          <p:nvPr/>
        </p:nvGrpSpPr>
        <p:grpSpPr>
          <a:xfrm>
            <a:off x="6070830" y="5074135"/>
            <a:ext cx="1391376" cy="1127394"/>
            <a:chOff x="1585344" y="1008994"/>
            <a:chExt cx="5973312" cy="4840012"/>
          </a:xfrm>
        </p:grpSpPr>
        <p:sp>
          <p:nvSpPr>
            <p:cNvPr id="5" name="Oval 1">
              <a:extLst>
                <a:ext uri="{FF2B5EF4-FFF2-40B4-BE49-F238E27FC236}">
                  <a16:creationId xmlns:a16="http://schemas.microsoft.com/office/drawing/2014/main" id="{D821CD47-9E3D-4EE3-AC53-E8CA9C4949D5}"/>
                </a:ext>
              </a:extLst>
            </p:cNvPr>
            <p:cNvSpPr/>
            <p:nvPr/>
          </p:nvSpPr>
          <p:spPr>
            <a:xfrm>
              <a:off x="3466696" y="511853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 name="Oval 8">
              <a:extLst>
                <a:ext uri="{FF2B5EF4-FFF2-40B4-BE49-F238E27FC236}">
                  <a16:creationId xmlns:a16="http://schemas.microsoft.com/office/drawing/2014/main" id="{86414DC4-63A7-4FDD-BB5D-C9DACCD8600C}"/>
                </a:ext>
              </a:extLst>
            </p:cNvPr>
            <p:cNvSpPr/>
            <p:nvPr/>
          </p:nvSpPr>
          <p:spPr>
            <a:xfrm>
              <a:off x="41551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1" name="Oval 12">
              <a:extLst>
                <a:ext uri="{FF2B5EF4-FFF2-40B4-BE49-F238E27FC236}">
                  <a16:creationId xmlns:a16="http://schemas.microsoft.com/office/drawing/2014/main" id="{6BE82D1E-B91B-43DF-9037-73DD1F866C9D}"/>
                </a:ext>
              </a:extLst>
            </p:cNvPr>
            <p:cNvSpPr/>
            <p:nvPr/>
          </p:nvSpPr>
          <p:spPr>
            <a:xfrm>
              <a:off x="3219702" y="416735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6" name="Oval 13">
              <a:extLst>
                <a:ext uri="{FF2B5EF4-FFF2-40B4-BE49-F238E27FC236}">
                  <a16:creationId xmlns:a16="http://schemas.microsoft.com/office/drawing/2014/main" id="{0D19ACBA-D78B-4BBE-B2D8-166772C4D573}"/>
                </a:ext>
              </a:extLst>
            </p:cNvPr>
            <p:cNvSpPr/>
            <p:nvPr/>
          </p:nvSpPr>
          <p:spPr>
            <a:xfrm>
              <a:off x="2725717" y="471389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7" name="Oval 15">
              <a:extLst>
                <a:ext uri="{FF2B5EF4-FFF2-40B4-BE49-F238E27FC236}">
                  <a16:creationId xmlns:a16="http://schemas.microsoft.com/office/drawing/2014/main" id="{2C27F5D4-E043-476C-99C1-473BBA6BEB71}"/>
                </a:ext>
              </a:extLst>
            </p:cNvPr>
            <p:cNvSpPr/>
            <p:nvPr/>
          </p:nvSpPr>
          <p:spPr>
            <a:xfrm>
              <a:off x="3913386" y="55442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0" name="Oval 16">
              <a:extLst>
                <a:ext uri="{FF2B5EF4-FFF2-40B4-BE49-F238E27FC236}">
                  <a16:creationId xmlns:a16="http://schemas.microsoft.com/office/drawing/2014/main" id="{AFAFC264-64A2-45E6-B53B-BBDE358E01EA}"/>
                </a:ext>
              </a:extLst>
            </p:cNvPr>
            <p:cNvSpPr/>
            <p:nvPr/>
          </p:nvSpPr>
          <p:spPr>
            <a:xfrm>
              <a:off x="3944917" y="378897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3" name="Oval 17">
              <a:extLst>
                <a:ext uri="{FF2B5EF4-FFF2-40B4-BE49-F238E27FC236}">
                  <a16:creationId xmlns:a16="http://schemas.microsoft.com/office/drawing/2014/main" id="{3605953A-64EC-4E79-AA7A-9204069E1BB4}"/>
                </a:ext>
              </a:extLst>
            </p:cNvPr>
            <p:cNvSpPr/>
            <p:nvPr/>
          </p:nvSpPr>
          <p:spPr>
            <a:xfrm>
              <a:off x="50695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 name="Oval 19">
              <a:extLst>
                <a:ext uri="{FF2B5EF4-FFF2-40B4-BE49-F238E27FC236}">
                  <a16:creationId xmlns:a16="http://schemas.microsoft.com/office/drawing/2014/main" id="{8006F333-769B-4752-A374-021B06A3C1DD}"/>
                </a:ext>
              </a:extLst>
            </p:cNvPr>
            <p:cNvSpPr/>
            <p:nvPr/>
          </p:nvSpPr>
          <p:spPr>
            <a:xfrm>
              <a:off x="3282765" y="326346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9" name="Oval 20">
              <a:extLst>
                <a:ext uri="{FF2B5EF4-FFF2-40B4-BE49-F238E27FC236}">
                  <a16:creationId xmlns:a16="http://schemas.microsoft.com/office/drawing/2014/main" id="{6705CB51-6CFC-4139-BF3C-68966F11F27F}"/>
                </a:ext>
              </a:extLst>
            </p:cNvPr>
            <p:cNvSpPr/>
            <p:nvPr/>
          </p:nvSpPr>
          <p:spPr>
            <a:xfrm>
              <a:off x="2473469" y="417786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0" name="Oval 21">
              <a:extLst>
                <a:ext uri="{FF2B5EF4-FFF2-40B4-BE49-F238E27FC236}">
                  <a16:creationId xmlns:a16="http://schemas.microsoft.com/office/drawing/2014/main" id="{D7000C5C-2A9A-4EC2-9C76-1796E883473D}"/>
                </a:ext>
              </a:extLst>
            </p:cNvPr>
            <p:cNvSpPr/>
            <p:nvPr/>
          </p:nvSpPr>
          <p:spPr>
            <a:xfrm>
              <a:off x="2347344" y="314784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1" name="Oval 22">
              <a:extLst>
                <a:ext uri="{FF2B5EF4-FFF2-40B4-BE49-F238E27FC236}">
                  <a16:creationId xmlns:a16="http://schemas.microsoft.com/office/drawing/2014/main" id="{D8FB0ECD-47C6-4C79-B3D6-83082CF5CD91}"/>
                </a:ext>
              </a:extLst>
            </p:cNvPr>
            <p:cNvSpPr/>
            <p:nvPr/>
          </p:nvSpPr>
          <p:spPr>
            <a:xfrm>
              <a:off x="4113082" y="297968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2" name="Oval 26">
              <a:extLst>
                <a:ext uri="{FF2B5EF4-FFF2-40B4-BE49-F238E27FC236}">
                  <a16:creationId xmlns:a16="http://schemas.microsoft.com/office/drawing/2014/main" id="{D0E39ACA-A0F6-473B-853B-9AFE4EAD96B0}"/>
                </a:ext>
              </a:extLst>
            </p:cNvPr>
            <p:cNvSpPr/>
            <p:nvPr/>
          </p:nvSpPr>
          <p:spPr>
            <a:xfrm>
              <a:off x="2956944" y="563880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3" name="Oval 28">
              <a:extLst>
                <a:ext uri="{FF2B5EF4-FFF2-40B4-BE49-F238E27FC236}">
                  <a16:creationId xmlns:a16="http://schemas.microsoft.com/office/drawing/2014/main" id="{0E9677C9-B351-44F1-90BD-4E44A8558767}"/>
                </a:ext>
              </a:extLst>
            </p:cNvPr>
            <p:cNvSpPr/>
            <p:nvPr/>
          </p:nvSpPr>
          <p:spPr>
            <a:xfrm>
              <a:off x="4685896" y="522364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4" name="Oval 29">
              <a:extLst>
                <a:ext uri="{FF2B5EF4-FFF2-40B4-BE49-F238E27FC236}">
                  <a16:creationId xmlns:a16="http://schemas.microsoft.com/office/drawing/2014/main" id="{89B5BFE4-5AE8-4411-B66E-55EA5AF82CAD}"/>
                </a:ext>
              </a:extLst>
            </p:cNvPr>
            <p:cNvSpPr/>
            <p:nvPr/>
          </p:nvSpPr>
          <p:spPr>
            <a:xfrm>
              <a:off x="3824048" y="231227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5" name="Oval 30">
              <a:extLst>
                <a:ext uri="{FF2B5EF4-FFF2-40B4-BE49-F238E27FC236}">
                  <a16:creationId xmlns:a16="http://schemas.microsoft.com/office/drawing/2014/main" id="{0F513A9A-4C63-4EC8-95EE-CB067EAB4130}"/>
                </a:ext>
              </a:extLst>
            </p:cNvPr>
            <p:cNvSpPr/>
            <p:nvPr/>
          </p:nvSpPr>
          <p:spPr>
            <a:xfrm>
              <a:off x="2867606" y="24068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6" name="Oval 34">
              <a:extLst>
                <a:ext uri="{FF2B5EF4-FFF2-40B4-BE49-F238E27FC236}">
                  <a16:creationId xmlns:a16="http://schemas.microsoft.com/office/drawing/2014/main" id="{18FB061D-8250-4865-B347-B58C60CCC1A5}"/>
                </a:ext>
              </a:extLst>
            </p:cNvPr>
            <p:cNvSpPr/>
            <p:nvPr/>
          </p:nvSpPr>
          <p:spPr>
            <a:xfrm>
              <a:off x="3939661" y="165012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7" name="Oval 43">
              <a:extLst>
                <a:ext uri="{FF2B5EF4-FFF2-40B4-BE49-F238E27FC236}">
                  <a16:creationId xmlns:a16="http://schemas.microsoft.com/office/drawing/2014/main" id="{E2362876-486E-456C-87DE-65AF2FF2A77D}"/>
                </a:ext>
              </a:extLst>
            </p:cNvPr>
            <p:cNvSpPr/>
            <p:nvPr/>
          </p:nvSpPr>
          <p:spPr>
            <a:xfrm>
              <a:off x="2226476" y="5223642"/>
              <a:ext cx="210206" cy="21020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8" name="Oval 44">
              <a:extLst>
                <a:ext uri="{FF2B5EF4-FFF2-40B4-BE49-F238E27FC236}">
                  <a16:creationId xmlns:a16="http://schemas.microsoft.com/office/drawing/2014/main" id="{C82E5210-088D-421B-97C4-41446CFA2BFC}"/>
                </a:ext>
              </a:extLst>
            </p:cNvPr>
            <p:cNvSpPr/>
            <p:nvPr/>
          </p:nvSpPr>
          <p:spPr>
            <a:xfrm>
              <a:off x="1764020" y="448791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9" name="Oval 45">
              <a:extLst>
                <a:ext uri="{FF2B5EF4-FFF2-40B4-BE49-F238E27FC236}">
                  <a16:creationId xmlns:a16="http://schemas.microsoft.com/office/drawing/2014/main" id="{9CC8BC72-FFF7-4D79-8FE2-EEF1548B7235}"/>
                </a:ext>
              </a:extLst>
            </p:cNvPr>
            <p:cNvSpPr/>
            <p:nvPr/>
          </p:nvSpPr>
          <p:spPr>
            <a:xfrm>
              <a:off x="3014751" y="161859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0" name="Oval 46">
              <a:extLst>
                <a:ext uri="{FF2B5EF4-FFF2-40B4-BE49-F238E27FC236}">
                  <a16:creationId xmlns:a16="http://schemas.microsoft.com/office/drawing/2014/main" id="{AB66D7DF-4DBD-430C-9731-1B29A76E81C5}"/>
                </a:ext>
              </a:extLst>
            </p:cNvPr>
            <p:cNvSpPr/>
            <p:nvPr/>
          </p:nvSpPr>
          <p:spPr>
            <a:xfrm>
              <a:off x="2058309" y="171318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1" name="Oval 47">
              <a:extLst>
                <a:ext uri="{FF2B5EF4-FFF2-40B4-BE49-F238E27FC236}">
                  <a16:creationId xmlns:a16="http://schemas.microsoft.com/office/drawing/2014/main" id="{E204025B-AB09-4528-B5F3-04C3EABACBDF}"/>
                </a:ext>
              </a:extLst>
            </p:cNvPr>
            <p:cNvSpPr/>
            <p:nvPr/>
          </p:nvSpPr>
          <p:spPr>
            <a:xfrm>
              <a:off x="1585344" y="254350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2" name="Oval 48">
              <a:extLst>
                <a:ext uri="{FF2B5EF4-FFF2-40B4-BE49-F238E27FC236}">
                  <a16:creationId xmlns:a16="http://schemas.microsoft.com/office/drawing/2014/main" id="{EAE08663-FBAC-4097-9D63-1F289BCD262E}"/>
                </a:ext>
              </a:extLst>
            </p:cNvPr>
            <p:cNvSpPr/>
            <p:nvPr/>
          </p:nvSpPr>
          <p:spPr>
            <a:xfrm>
              <a:off x="1648405" y="36260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43" name="Straight Connector 5">
              <a:extLst>
                <a:ext uri="{FF2B5EF4-FFF2-40B4-BE49-F238E27FC236}">
                  <a16:creationId xmlns:a16="http://schemas.microsoft.com/office/drawing/2014/main" id="{AEEB58FD-8087-4BD6-9E3B-5E8C98F3AF17}"/>
                </a:ext>
              </a:extLst>
            </p:cNvPr>
            <p:cNvCxnSpPr>
              <a:cxnSpLocks/>
              <a:stCxn id="42" idx="7"/>
              <a:endCxn id="30" idx="3"/>
            </p:cNvCxnSpPr>
            <p:nvPr/>
          </p:nvCxnSpPr>
          <p:spPr>
            <a:xfrm flipV="1">
              <a:off x="1827827" y="3327270"/>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7">
              <a:extLst>
                <a:ext uri="{FF2B5EF4-FFF2-40B4-BE49-F238E27FC236}">
                  <a16:creationId xmlns:a16="http://schemas.microsoft.com/office/drawing/2014/main" id="{A68C8DE1-8D8F-43AF-B495-0D991F42BE4D}"/>
                </a:ext>
              </a:extLst>
            </p:cNvPr>
            <p:cNvCxnSpPr>
              <a:stCxn id="30" idx="6"/>
              <a:endCxn id="25" idx="5"/>
            </p:cNvCxnSpPr>
            <p:nvPr/>
          </p:nvCxnSpPr>
          <p:spPr>
            <a:xfrm>
              <a:off x="2557550" y="3252951"/>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50">
              <a:extLst>
                <a:ext uri="{FF2B5EF4-FFF2-40B4-BE49-F238E27FC236}">
                  <a16:creationId xmlns:a16="http://schemas.microsoft.com/office/drawing/2014/main" id="{33B53FE7-860F-4098-B106-3F8CDB77E0DD}"/>
                </a:ext>
              </a:extLst>
            </p:cNvPr>
            <p:cNvCxnSpPr>
              <a:cxnSpLocks/>
              <a:stCxn id="25" idx="7"/>
              <a:endCxn id="34" idx="3"/>
            </p:cNvCxnSpPr>
            <p:nvPr/>
          </p:nvCxnSpPr>
          <p:spPr>
            <a:xfrm flipV="1">
              <a:off x="3462187" y="2491698"/>
              <a:ext cx="392645" cy="802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52">
              <a:extLst>
                <a:ext uri="{FF2B5EF4-FFF2-40B4-BE49-F238E27FC236}">
                  <a16:creationId xmlns:a16="http://schemas.microsoft.com/office/drawing/2014/main" id="{EB69C976-57B3-40AC-AC75-6C072F297993}"/>
                </a:ext>
              </a:extLst>
            </p:cNvPr>
            <p:cNvCxnSpPr>
              <a:cxnSpLocks/>
              <a:stCxn id="25" idx="5"/>
              <a:endCxn id="20" idx="1"/>
            </p:cNvCxnSpPr>
            <p:nvPr/>
          </p:nvCxnSpPr>
          <p:spPr>
            <a:xfrm>
              <a:off x="3462187" y="3442885"/>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54">
              <a:extLst>
                <a:ext uri="{FF2B5EF4-FFF2-40B4-BE49-F238E27FC236}">
                  <a16:creationId xmlns:a16="http://schemas.microsoft.com/office/drawing/2014/main" id="{7CF03CB3-F8BC-43BB-ADB5-CC0EB64CE12D}"/>
                </a:ext>
              </a:extLst>
            </p:cNvPr>
            <p:cNvCxnSpPr>
              <a:cxnSpLocks/>
              <a:stCxn id="11" idx="0"/>
              <a:endCxn id="25" idx="4"/>
            </p:cNvCxnSpPr>
            <p:nvPr/>
          </p:nvCxnSpPr>
          <p:spPr>
            <a:xfrm flipV="1">
              <a:off x="3324805" y="3473669"/>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6">
              <a:extLst>
                <a:ext uri="{FF2B5EF4-FFF2-40B4-BE49-F238E27FC236}">
                  <a16:creationId xmlns:a16="http://schemas.microsoft.com/office/drawing/2014/main" id="{0D0DB681-0CC3-4B27-9736-407491ACB5AF}"/>
                </a:ext>
              </a:extLst>
            </p:cNvPr>
            <p:cNvCxnSpPr>
              <a:cxnSpLocks/>
              <a:stCxn id="30" idx="4"/>
              <a:endCxn id="29" idx="0"/>
            </p:cNvCxnSpPr>
            <p:nvPr/>
          </p:nvCxnSpPr>
          <p:spPr>
            <a:xfrm>
              <a:off x="2452447" y="3358054"/>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8">
              <a:extLst>
                <a:ext uri="{FF2B5EF4-FFF2-40B4-BE49-F238E27FC236}">
                  <a16:creationId xmlns:a16="http://schemas.microsoft.com/office/drawing/2014/main" id="{75227038-E33C-4742-BCEC-EC66AB282C4B}"/>
                </a:ext>
              </a:extLst>
            </p:cNvPr>
            <p:cNvCxnSpPr>
              <a:cxnSpLocks/>
              <a:stCxn id="38" idx="2"/>
              <a:endCxn id="29" idx="2"/>
            </p:cNvCxnSpPr>
            <p:nvPr/>
          </p:nvCxnSpPr>
          <p:spPr>
            <a:xfrm flipV="1">
              <a:off x="1764020" y="4282965"/>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Arrow Connector 60">
              <a:extLst>
                <a:ext uri="{FF2B5EF4-FFF2-40B4-BE49-F238E27FC236}">
                  <a16:creationId xmlns:a16="http://schemas.microsoft.com/office/drawing/2014/main" id="{97FE2194-50F4-4DF5-9076-0D7CEBE4534A}"/>
                </a:ext>
              </a:extLst>
            </p:cNvPr>
            <p:cNvCxnSpPr>
              <a:stCxn id="42" idx="5"/>
              <a:endCxn id="29" idx="1"/>
            </p:cNvCxnSpPr>
            <p:nvPr/>
          </p:nvCxnSpPr>
          <p:spPr>
            <a:xfrm>
              <a:off x="1827827" y="3805491"/>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62">
              <a:extLst>
                <a:ext uri="{FF2B5EF4-FFF2-40B4-BE49-F238E27FC236}">
                  <a16:creationId xmlns:a16="http://schemas.microsoft.com/office/drawing/2014/main" id="{F9C64BD5-4F07-4FF5-AD5F-2C0BAF6AA6E3}"/>
                </a:ext>
              </a:extLst>
            </p:cNvPr>
            <p:cNvCxnSpPr>
              <a:stCxn id="11" idx="4"/>
              <a:endCxn id="5" idx="0"/>
            </p:cNvCxnSpPr>
            <p:nvPr/>
          </p:nvCxnSpPr>
          <p:spPr>
            <a:xfrm>
              <a:off x="3324805" y="4377558"/>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64">
              <a:extLst>
                <a:ext uri="{FF2B5EF4-FFF2-40B4-BE49-F238E27FC236}">
                  <a16:creationId xmlns:a16="http://schemas.microsoft.com/office/drawing/2014/main" id="{18BB16F7-5B6F-4327-95AE-E1DB12BB2CC2}"/>
                </a:ext>
              </a:extLst>
            </p:cNvPr>
            <p:cNvCxnSpPr>
              <a:cxnSpLocks/>
              <a:stCxn id="11" idx="3"/>
              <a:endCxn id="16" idx="7"/>
            </p:cNvCxnSpPr>
            <p:nvPr/>
          </p:nvCxnSpPr>
          <p:spPr>
            <a:xfrm flipH="1">
              <a:off x="2905139" y="4346774"/>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66">
              <a:extLst>
                <a:ext uri="{FF2B5EF4-FFF2-40B4-BE49-F238E27FC236}">
                  <a16:creationId xmlns:a16="http://schemas.microsoft.com/office/drawing/2014/main" id="{81E74C60-EFB1-4684-9310-4DF476CE8562}"/>
                </a:ext>
              </a:extLst>
            </p:cNvPr>
            <p:cNvCxnSpPr>
              <a:cxnSpLocks/>
              <a:stCxn id="16" idx="5"/>
              <a:endCxn id="5" idx="2"/>
            </p:cNvCxnSpPr>
            <p:nvPr/>
          </p:nvCxnSpPr>
          <p:spPr>
            <a:xfrm>
              <a:off x="2905139" y="4893312"/>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68">
              <a:extLst>
                <a:ext uri="{FF2B5EF4-FFF2-40B4-BE49-F238E27FC236}">
                  <a16:creationId xmlns:a16="http://schemas.microsoft.com/office/drawing/2014/main" id="{CED19A8C-8219-4414-86CF-51C176FD0247}"/>
                </a:ext>
              </a:extLst>
            </p:cNvPr>
            <p:cNvCxnSpPr>
              <a:stCxn id="16" idx="4"/>
              <a:endCxn id="32" idx="3"/>
            </p:cNvCxnSpPr>
            <p:nvPr/>
          </p:nvCxnSpPr>
          <p:spPr>
            <a:xfrm>
              <a:off x="2830820" y="4924096"/>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70">
              <a:extLst>
                <a:ext uri="{FF2B5EF4-FFF2-40B4-BE49-F238E27FC236}">
                  <a16:creationId xmlns:a16="http://schemas.microsoft.com/office/drawing/2014/main" id="{02593AE8-2C95-4050-8800-C6B087563529}"/>
                </a:ext>
              </a:extLst>
            </p:cNvPr>
            <p:cNvCxnSpPr>
              <a:cxnSpLocks/>
              <a:stCxn id="37" idx="0"/>
              <a:endCxn id="29" idx="4"/>
            </p:cNvCxnSpPr>
            <p:nvPr/>
          </p:nvCxnSpPr>
          <p:spPr>
            <a:xfrm flipV="1">
              <a:off x="2331579" y="438806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72">
              <a:extLst>
                <a:ext uri="{FF2B5EF4-FFF2-40B4-BE49-F238E27FC236}">
                  <a16:creationId xmlns:a16="http://schemas.microsoft.com/office/drawing/2014/main" id="{756D6BBD-188A-4573-AAB1-A9F26703B644}"/>
                </a:ext>
              </a:extLst>
            </p:cNvPr>
            <p:cNvCxnSpPr>
              <a:cxnSpLocks/>
              <a:stCxn id="37" idx="7"/>
              <a:endCxn id="16" idx="3"/>
            </p:cNvCxnSpPr>
            <p:nvPr/>
          </p:nvCxnSpPr>
          <p:spPr>
            <a:xfrm flipV="1">
              <a:off x="2405898" y="4893312"/>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77">
              <a:extLst>
                <a:ext uri="{FF2B5EF4-FFF2-40B4-BE49-F238E27FC236}">
                  <a16:creationId xmlns:a16="http://schemas.microsoft.com/office/drawing/2014/main" id="{050C18D8-A513-496C-B6CC-2A780FCA961B}"/>
                </a:ext>
              </a:extLst>
            </p:cNvPr>
            <p:cNvCxnSpPr>
              <a:cxnSpLocks/>
              <a:stCxn id="40" idx="3"/>
              <a:endCxn id="41" idx="7"/>
            </p:cNvCxnSpPr>
            <p:nvPr/>
          </p:nvCxnSpPr>
          <p:spPr>
            <a:xfrm flipH="1">
              <a:off x="1764766" y="1892608"/>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78">
              <a:extLst>
                <a:ext uri="{FF2B5EF4-FFF2-40B4-BE49-F238E27FC236}">
                  <a16:creationId xmlns:a16="http://schemas.microsoft.com/office/drawing/2014/main" id="{B7554220-8F01-441E-B632-AE6A3B840461}"/>
                </a:ext>
              </a:extLst>
            </p:cNvPr>
            <p:cNvCxnSpPr>
              <a:cxnSpLocks/>
              <a:stCxn id="41" idx="6"/>
              <a:endCxn id="35" idx="2"/>
            </p:cNvCxnSpPr>
            <p:nvPr/>
          </p:nvCxnSpPr>
          <p:spPr>
            <a:xfrm flipV="1">
              <a:off x="1795550" y="2511972"/>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79">
              <a:extLst>
                <a:ext uri="{FF2B5EF4-FFF2-40B4-BE49-F238E27FC236}">
                  <a16:creationId xmlns:a16="http://schemas.microsoft.com/office/drawing/2014/main" id="{90088978-D278-42FD-A42D-68DE49F28EE1}"/>
                </a:ext>
              </a:extLst>
            </p:cNvPr>
            <p:cNvCxnSpPr>
              <a:cxnSpLocks/>
              <a:stCxn id="41" idx="5"/>
              <a:endCxn id="30" idx="1"/>
            </p:cNvCxnSpPr>
            <p:nvPr/>
          </p:nvCxnSpPr>
          <p:spPr>
            <a:xfrm>
              <a:off x="1764766" y="2722925"/>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80">
              <a:extLst>
                <a:ext uri="{FF2B5EF4-FFF2-40B4-BE49-F238E27FC236}">
                  <a16:creationId xmlns:a16="http://schemas.microsoft.com/office/drawing/2014/main" id="{099A9EC0-BB0D-4703-94BD-16427A28B7AD}"/>
                </a:ext>
              </a:extLst>
            </p:cNvPr>
            <p:cNvCxnSpPr>
              <a:cxnSpLocks/>
              <a:stCxn id="29" idx="6"/>
              <a:endCxn id="11" idx="2"/>
            </p:cNvCxnSpPr>
            <p:nvPr/>
          </p:nvCxnSpPr>
          <p:spPr>
            <a:xfrm flipV="1">
              <a:off x="2683675" y="427245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81">
              <a:extLst>
                <a:ext uri="{FF2B5EF4-FFF2-40B4-BE49-F238E27FC236}">
                  <a16:creationId xmlns:a16="http://schemas.microsoft.com/office/drawing/2014/main" id="{699DB136-4369-44AF-9BAC-E9E9C85D4FB4}"/>
                </a:ext>
              </a:extLst>
            </p:cNvPr>
            <p:cNvCxnSpPr>
              <a:cxnSpLocks/>
              <a:stCxn id="10" idx="4"/>
              <a:endCxn id="17" idx="0"/>
            </p:cNvCxnSpPr>
            <p:nvPr/>
          </p:nvCxnSpPr>
          <p:spPr>
            <a:xfrm flipH="1">
              <a:off x="4018489" y="4745420"/>
              <a:ext cx="241738" cy="798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82">
              <a:extLst>
                <a:ext uri="{FF2B5EF4-FFF2-40B4-BE49-F238E27FC236}">
                  <a16:creationId xmlns:a16="http://schemas.microsoft.com/office/drawing/2014/main" id="{5187F7E0-904D-461C-A901-9FB851B568AA}"/>
                </a:ext>
              </a:extLst>
            </p:cNvPr>
            <p:cNvCxnSpPr>
              <a:cxnSpLocks/>
              <a:stCxn id="10" idx="5"/>
              <a:endCxn id="33" idx="1"/>
            </p:cNvCxnSpPr>
            <p:nvPr/>
          </p:nvCxnSpPr>
          <p:spPr>
            <a:xfrm>
              <a:off x="4334546" y="4714636"/>
              <a:ext cx="382134"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83">
              <a:extLst>
                <a:ext uri="{FF2B5EF4-FFF2-40B4-BE49-F238E27FC236}">
                  <a16:creationId xmlns:a16="http://schemas.microsoft.com/office/drawing/2014/main" id="{BF42D80A-BF65-45D1-8AE5-2DB3CF03D943}"/>
                </a:ext>
              </a:extLst>
            </p:cNvPr>
            <p:cNvCxnSpPr>
              <a:cxnSpLocks/>
              <a:stCxn id="5" idx="7"/>
              <a:endCxn id="10" idx="3"/>
            </p:cNvCxnSpPr>
            <p:nvPr/>
          </p:nvCxnSpPr>
          <p:spPr>
            <a:xfrm flipV="1">
              <a:off x="3646118" y="4714636"/>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84">
              <a:extLst>
                <a:ext uri="{FF2B5EF4-FFF2-40B4-BE49-F238E27FC236}">
                  <a16:creationId xmlns:a16="http://schemas.microsoft.com/office/drawing/2014/main" id="{6701736F-B950-4322-A5E5-9DDA8F166739}"/>
                </a:ext>
              </a:extLst>
            </p:cNvPr>
            <p:cNvCxnSpPr>
              <a:cxnSpLocks/>
              <a:stCxn id="11" idx="6"/>
              <a:endCxn id="10" idx="2"/>
            </p:cNvCxnSpPr>
            <p:nvPr/>
          </p:nvCxnSpPr>
          <p:spPr>
            <a:xfrm>
              <a:off x="3429908" y="4272455"/>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85">
              <a:extLst>
                <a:ext uri="{FF2B5EF4-FFF2-40B4-BE49-F238E27FC236}">
                  <a16:creationId xmlns:a16="http://schemas.microsoft.com/office/drawing/2014/main" id="{46AB5092-139D-4EBF-BF2D-1BCB20E9632C}"/>
                </a:ext>
              </a:extLst>
            </p:cNvPr>
            <p:cNvCxnSpPr>
              <a:cxnSpLocks/>
              <a:stCxn id="32" idx="7"/>
              <a:endCxn id="5" idx="3"/>
            </p:cNvCxnSpPr>
            <p:nvPr/>
          </p:nvCxnSpPr>
          <p:spPr>
            <a:xfrm flipV="1">
              <a:off x="3136366" y="5297960"/>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86">
              <a:extLst>
                <a:ext uri="{FF2B5EF4-FFF2-40B4-BE49-F238E27FC236}">
                  <a16:creationId xmlns:a16="http://schemas.microsoft.com/office/drawing/2014/main" id="{4EA7C726-B632-4982-BE39-6B92897F76F4}"/>
                </a:ext>
              </a:extLst>
            </p:cNvPr>
            <p:cNvCxnSpPr>
              <a:cxnSpLocks/>
              <a:stCxn id="17" idx="1"/>
              <a:endCxn id="5" idx="5"/>
            </p:cNvCxnSpPr>
            <p:nvPr/>
          </p:nvCxnSpPr>
          <p:spPr>
            <a:xfrm flipH="1" flipV="1">
              <a:off x="3646118" y="5297960"/>
              <a:ext cx="298052" cy="277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87">
              <a:extLst>
                <a:ext uri="{FF2B5EF4-FFF2-40B4-BE49-F238E27FC236}">
                  <a16:creationId xmlns:a16="http://schemas.microsoft.com/office/drawing/2014/main" id="{AC6E0FBF-4F06-4875-A1CD-2DFEBF06C398}"/>
                </a:ext>
              </a:extLst>
            </p:cNvPr>
            <p:cNvCxnSpPr>
              <a:cxnSpLocks/>
              <a:stCxn id="17" idx="6"/>
              <a:endCxn id="33" idx="3"/>
            </p:cNvCxnSpPr>
            <p:nvPr/>
          </p:nvCxnSpPr>
          <p:spPr>
            <a:xfrm flipV="1">
              <a:off x="4123592" y="5403063"/>
              <a:ext cx="593088" cy="24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88">
              <a:extLst>
                <a:ext uri="{FF2B5EF4-FFF2-40B4-BE49-F238E27FC236}">
                  <a16:creationId xmlns:a16="http://schemas.microsoft.com/office/drawing/2014/main" id="{B072C537-4E8D-4331-B085-AC8B564BADBD}"/>
                </a:ext>
              </a:extLst>
            </p:cNvPr>
            <p:cNvCxnSpPr>
              <a:cxnSpLocks/>
              <a:stCxn id="32" idx="6"/>
              <a:endCxn id="17" idx="2"/>
            </p:cNvCxnSpPr>
            <p:nvPr/>
          </p:nvCxnSpPr>
          <p:spPr>
            <a:xfrm flipV="1">
              <a:off x="3167150" y="5649310"/>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119">
              <a:extLst>
                <a:ext uri="{FF2B5EF4-FFF2-40B4-BE49-F238E27FC236}">
                  <a16:creationId xmlns:a16="http://schemas.microsoft.com/office/drawing/2014/main" id="{62FFCB00-2D8B-491A-84C0-B56A7EA810F2}"/>
                </a:ext>
              </a:extLst>
            </p:cNvPr>
            <p:cNvCxnSpPr>
              <a:cxnSpLocks/>
              <a:stCxn id="31" idx="0"/>
              <a:endCxn id="34" idx="5"/>
            </p:cNvCxnSpPr>
            <p:nvPr/>
          </p:nvCxnSpPr>
          <p:spPr>
            <a:xfrm flipH="1" flipV="1">
              <a:off x="4003470" y="2491698"/>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120">
              <a:extLst>
                <a:ext uri="{FF2B5EF4-FFF2-40B4-BE49-F238E27FC236}">
                  <a16:creationId xmlns:a16="http://schemas.microsoft.com/office/drawing/2014/main" id="{D68F3BE5-7684-44F7-8874-1F7EFF37C462}"/>
                </a:ext>
              </a:extLst>
            </p:cNvPr>
            <p:cNvCxnSpPr>
              <a:cxnSpLocks/>
              <a:stCxn id="25" idx="6"/>
              <a:endCxn id="31" idx="2"/>
            </p:cNvCxnSpPr>
            <p:nvPr/>
          </p:nvCxnSpPr>
          <p:spPr>
            <a:xfrm flipV="1">
              <a:off x="3492971" y="3084786"/>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121">
              <a:extLst>
                <a:ext uri="{FF2B5EF4-FFF2-40B4-BE49-F238E27FC236}">
                  <a16:creationId xmlns:a16="http://schemas.microsoft.com/office/drawing/2014/main" id="{60938C40-D957-44EE-A2B6-C5E75A4D38F0}"/>
                </a:ext>
              </a:extLst>
            </p:cNvPr>
            <p:cNvCxnSpPr>
              <a:cxnSpLocks/>
              <a:stCxn id="36" idx="4"/>
              <a:endCxn id="34" idx="0"/>
            </p:cNvCxnSpPr>
            <p:nvPr/>
          </p:nvCxnSpPr>
          <p:spPr>
            <a:xfrm flipH="1">
              <a:off x="3929151" y="1860330"/>
              <a:ext cx="115613" cy="451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122">
              <a:extLst>
                <a:ext uri="{FF2B5EF4-FFF2-40B4-BE49-F238E27FC236}">
                  <a16:creationId xmlns:a16="http://schemas.microsoft.com/office/drawing/2014/main" id="{2C0D00F4-8C87-4338-B7A7-1CDE752B46E3}"/>
                </a:ext>
              </a:extLst>
            </p:cNvPr>
            <p:cNvCxnSpPr>
              <a:cxnSpLocks/>
              <a:stCxn id="39" idx="6"/>
              <a:endCxn id="36" idx="2"/>
            </p:cNvCxnSpPr>
            <p:nvPr/>
          </p:nvCxnSpPr>
          <p:spPr>
            <a:xfrm>
              <a:off x="3224957" y="1723696"/>
              <a:ext cx="714704" cy="31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123">
              <a:extLst>
                <a:ext uri="{FF2B5EF4-FFF2-40B4-BE49-F238E27FC236}">
                  <a16:creationId xmlns:a16="http://schemas.microsoft.com/office/drawing/2014/main" id="{F006F97D-14AA-4A97-B52A-93A3A1B54B1D}"/>
                </a:ext>
              </a:extLst>
            </p:cNvPr>
            <p:cNvCxnSpPr>
              <a:cxnSpLocks/>
              <a:stCxn id="39" idx="5"/>
              <a:endCxn id="34" idx="1"/>
            </p:cNvCxnSpPr>
            <p:nvPr/>
          </p:nvCxnSpPr>
          <p:spPr>
            <a:xfrm>
              <a:off x="3194173" y="1798015"/>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124">
              <a:extLst>
                <a:ext uri="{FF2B5EF4-FFF2-40B4-BE49-F238E27FC236}">
                  <a16:creationId xmlns:a16="http://schemas.microsoft.com/office/drawing/2014/main" id="{F2E8C4B1-979D-43F9-BFF5-C689A0F7EFB8}"/>
                </a:ext>
              </a:extLst>
            </p:cNvPr>
            <p:cNvCxnSpPr>
              <a:cxnSpLocks/>
              <a:stCxn id="35" idx="7"/>
              <a:endCxn id="39" idx="4"/>
            </p:cNvCxnSpPr>
            <p:nvPr/>
          </p:nvCxnSpPr>
          <p:spPr>
            <a:xfrm flipV="1">
              <a:off x="3047028" y="1828799"/>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125">
              <a:extLst>
                <a:ext uri="{FF2B5EF4-FFF2-40B4-BE49-F238E27FC236}">
                  <a16:creationId xmlns:a16="http://schemas.microsoft.com/office/drawing/2014/main" id="{C93C8768-EFC8-43D7-9373-4ACF5D1C63FA}"/>
                </a:ext>
              </a:extLst>
            </p:cNvPr>
            <p:cNvCxnSpPr>
              <a:cxnSpLocks/>
              <a:stCxn id="40" idx="6"/>
              <a:endCxn id="39" idx="2"/>
            </p:cNvCxnSpPr>
            <p:nvPr/>
          </p:nvCxnSpPr>
          <p:spPr>
            <a:xfrm flipV="1">
              <a:off x="2268515" y="1723696"/>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126">
              <a:extLst>
                <a:ext uri="{FF2B5EF4-FFF2-40B4-BE49-F238E27FC236}">
                  <a16:creationId xmlns:a16="http://schemas.microsoft.com/office/drawing/2014/main" id="{4DF14C89-CAEE-4CE0-88FD-2C370EF66D22}"/>
                </a:ext>
              </a:extLst>
            </p:cNvPr>
            <p:cNvCxnSpPr>
              <a:cxnSpLocks/>
              <a:stCxn id="35" idx="6"/>
              <a:endCxn id="34" idx="2"/>
            </p:cNvCxnSpPr>
            <p:nvPr/>
          </p:nvCxnSpPr>
          <p:spPr>
            <a:xfrm flipV="1">
              <a:off x="3077812" y="2417379"/>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127">
              <a:extLst>
                <a:ext uri="{FF2B5EF4-FFF2-40B4-BE49-F238E27FC236}">
                  <a16:creationId xmlns:a16="http://schemas.microsoft.com/office/drawing/2014/main" id="{0EDA0B04-CD5B-4EDF-A2D3-4529608BBD5B}"/>
                </a:ext>
              </a:extLst>
            </p:cNvPr>
            <p:cNvCxnSpPr>
              <a:cxnSpLocks/>
              <a:stCxn id="40" idx="5"/>
              <a:endCxn id="35" idx="1"/>
            </p:cNvCxnSpPr>
            <p:nvPr/>
          </p:nvCxnSpPr>
          <p:spPr>
            <a:xfrm>
              <a:off x="2237731" y="1892608"/>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128">
              <a:extLst>
                <a:ext uri="{FF2B5EF4-FFF2-40B4-BE49-F238E27FC236}">
                  <a16:creationId xmlns:a16="http://schemas.microsoft.com/office/drawing/2014/main" id="{47178071-269B-404B-A6F8-52AAD3DE23F1}"/>
                </a:ext>
              </a:extLst>
            </p:cNvPr>
            <p:cNvCxnSpPr>
              <a:cxnSpLocks/>
            </p:cNvCxnSpPr>
            <p:nvPr/>
          </p:nvCxnSpPr>
          <p:spPr>
            <a:xfrm>
              <a:off x="4365330" y="4668026"/>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129">
              <a:extLst>
                <a:ext uri="{FF2B5EF4-FFF2-40B4-BE49-F238E27FC236}">
                  <a16:creationId xmlns:a16="http://schemas.microsoft.com/office/drawing/2014/main" id="{05A6D774-D3BD-4EAA-9F1F-3EA031D06922}"/>
                </a:ext>
              </a:extLst>
            </p:cNvPr>
            <p:cNvCxnSpPr>
              <a:cxnSpLocks/>
              <a:stCxn id="33" idx="7"/>
              <a:endCxn id="23" idx="3"/>
            </p:cNvCxnSpPr>
            <p:nvPr/>
          </p:nvCxnSpPr>
          <p:spPr>
            <a:xfrm flipV="1">
              <a:off x="4865318" y="4714636"/>
              <a:ext cx="234990"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130">
              <a:extLst>
                <a:ext uri="{FF2B5EF4-FFF2-40B4-BE49-F238E27FC236}">
                  <a16:creationId xmlns:a16="http://schemas.microsoft.com/office/drawing/2014/main" id="{0B802B45-7C67-4AE4-9677-589D6BE608CB}"/>
                </a:ext>
              </a:extLst>
            </p:cNvPr>
            <p:cNvCxnSpPr>
              <a:cxnSpLocks/>
              <a:stCxn id="20" idx="4"/>
              <a:endCxn id="10" idx="0"/>
            </p:cNvCxnSpPr>
            <p:nvPr/>
          </p:nvCxnSpPr>
          <p:spPr>
            <a:xfrm>
              <a:off x="4050020" y="3999185"/>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131">
              <a:extLst>
                <a:ext uri="{FF2B5EF4-FFF2-40B4-BE49-F238E27FC236}">
                  <a16:creationId xmlns:a16="http://schemas.microsoft.com/office/drawing/2014/main" id="{D803EC44-7730-4CF5-A88D-12874A270CAB}"/>
                </a:ext>
              </a:extLst>
            </p:cNvPr>
            <p:cNvCxnSpPr>
              <a:cxnSpLocks/>
              <a:stCxn id="11" idx="7"/>
              <a:endCxn id="20" idx="3"/>
            </p:cNvCxnSpPr>
            <p:nvPr/>
          </p:nvCxnSpPr>
          <p:spPr>
            <a:xfrm flipV="1">
              <a:off x="3399124" y="3968401"/>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132">
              <a:extLst>
                <a:ext uri="{FF2B5EF4-FFF2-40B4-BE49-F238E27FC236}">
                  <a16:creationId xmlns:a16="http://schemas.microsoft.com/office/drawing/2014/main" id="{DFEE444D-8A95-4126-B447-F9D5900F54D1}"/>
                </a:ext>
              </a:extLst>
            </p:cNvPr>
            <p:cNvCxnSpPr>
              <a:cxnSpLocks/>
              <a:stCxn id="25" idx="1"/>
              <a:endCxn id="35" idx="5"/>
            </p:cNvCxnSpPr>
            <p:nvPr/>
          </p:nvCxnSpPr>
          <p:spPr>
            <a:xfrm flipH="1" flipV="1">
              <a:off x="3047028" y="2586291"/>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178">
              <a:extLst>
                <a:ext uri="{FF2B5EF4-FFF2-40B4-BE49-F238E27FC236}">
                  <a16:creationId xmlns:a16="http://schemas.microsoft.com/office/drawing/2014/main" id="{E904EAD3-3F0D-403B-9D21-31E50B509E41}"/>
                </a:ext>
              </a:extLst>
            </p:cNvPr>
            <p:cNvCxnSpPr>
              <a:cxnSpLocks/>
              <a:stCxn id="29" idx="7"/>
              <a:endCxn id="25" idx="3"/>
            </p:cNvCxnSpPr>
            <p:nvPr/>
          </p:nvCxnSpPr>
          <p:spPr>
            <a:xfrm flipV="1">
              <a:off x="2652891" y="3442885"/>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185">
              <a:extLst>
                <a:ext uri="{FF2B5EF4-FFF2-40B4-BE49-F238E27FC236}">
                  <a16:creationId xmlns:a16="http://schemas.microsoft.com/office/drawing/2014/main" id="{DB75006E-66DE-4857-884F-97C4E9851294}"/>
                </a:ext>
              </a:extLst>
            </p:cNvPr>
            <p:cNvCxnSpPr>
              <a:cxnSpLocks/>
              <a:stCxn id="37" idx="5"/>
              <a:endCxn id="32" idx="2"/>
            </p:cNvCxnSpPr>
            <p:nvPr/>
          </p:nvCxnSpPr>
          <p:spPr>
            <a:xfrm>
              <a:off x="2405898" y="5403064"/>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186">
              <a:extLst>
                <a:ext uri="{FF2B5EF4-FFF2-40B4-BE49-F238E27FC236}">
                  <a16:creationId xmlns:a16="http://schemas.microsoft.com/office/drawing/2014/main" id="{1D77E86C-0915-499B-B21C-B362331CCFD9}"/>
                </a:ext>
              </a:extLst>
            </p:cNvPr>
            <p:cNvCxnSpPr>
              <a:cxnSpLocks/>
              <a:stCxn id="38" idx="5"/>
              <a:endCxn id="37" idx="1"/>
            </p:cNvCxnSpPr>
            <p:nvPr/>
          </p:nvCxnSpPr>
          <p:spPr>
            <a:xfrm>
              <a:off x="1943442" y="4667340"/>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187">
              <a:extLst>
                <a:ext uri="{FF2B5EF4-FFF2-40B4-BE49-F238E27FC236}">
                  <a16:creationId xmlns:a16="http://schemas.microsoft.com/office/drawing/2014/main" id="{B30C0C75-834C-44D1-93A1-BECB5FC90817}"/>
                </a:ext>
              </a:extLst>
            </p:cNvPr>
            <p:cNvCxnSpPr>
              <a:cxnSpLocks/>
              <a:stCxn id="16" idx="1"/>
              <a:endCxn id="29" idx="5"/>
            </p:cNvCxnSpPr>
            <p:nvPr/>
          </p:nvCxnSpPr>
          <p:spPr>
            <a:xfrm flipH="1" flipV="1">
              <a:off x="2652891" y="4357284"/>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188">
              <a:extLst>
                <a:ext uri="{FF2B5EF4-FFF2-40B4-BE49-F238E27FC236}">
                  <a16:creationId xmlns:a16="http://schemas.microsoft.com/office/drawing/2014/main" id="{7D448542-6D72-433B-8E92-F925E23BE626}"/>
                </a:ext>
              </a:extLst>
            </p:cNvPr>
            <p:cNvCxnSpPr>
              <a:cxnSpLocks/>
              <a:stCxn id="42" idx="4"/>
              <a:endCxn id="38" idx="0"/>
            </p:cNvCxnSpPr>
            <p:nvPr/>
          </p:nvCxnSpPr>
          <p:spPr>
            <a:xfrm>
              <a:off x="1753508" y="3836275"/>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189">
              <a:extLst>
                <a:ext uri="{FF2B5EF4-FFF2-40B4-BE49-F238E27FC236}">
                  <a16:creationId xmlns:a16="http://schemas.microsoft.com/office/drawing/2014/main" id="{417E8C04-558A-487E-A659-54D9F6D0B5AE}"/>
                </a:ext>
              </a:extLst>
            </p:cNvPr>
            <p:cNvCxnSpPr>
              <a:cxnSpLocks/>
              <a:stCxn id="41" idx="4"/>
              <a:endCxn id="42" idx="0"/>
            </p:cNvCxnSpPr>
            <p:nvPr/>
          </p:nvCxnSpPr>
          <p:spPr>
            <a:xfrm>
              <a:off x="1690447" y="2753709"/>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200">
              <a:extLst>
                <a:ext uri="{FF2B5EF4-FFF2-40B4-BE49-F238E27FC236}">
                  <a16:creationId xmlns:a16="http://schemas.microsoft.com/office/drawing/2014/main" id="{5CD09311-3605-449B-BEE1-12AF3404128C}"/>
                </a:ext>
              </a:extLst>
            </p:cNvPr>
            <p:cNvCxnSpPr>
              <a:cxnSpLocks/>
              <a:stCxn id="30" idx="7"/>
              <a:endCxn id="35" idx="3"/>
            </p:cNvCxnSpPr>
            <p:nvPr/>
          </p:nvCxnSpPr>
          <p:spPr>
            <a:xfrm flipV="1">
              <a:off x="2526766" y="2586291"/>
              <a:ext cx="371624" cy="592341"/>
            </a:xfrm>
            <a:prstGeom prst="line">
              <a:avLst/>
            </a:prstGeom>
          </p:spPr>
          <p:style>
            <a:lnRef idx="1">
              <a:schemeClr val="accent1"/>
            </a:lnRef>
            <a:fillRef idx="0">
              <a:schemeClr val="accent1"/>
            </a:fillRef>
            <a:effectRef idx="0">
              <a:schemeClr val="accent1"/>
            </a:effectRef>
            <a:fontRef idx="minor">
              <a:schemeClr val="tx1"/>
            </a:fontRef>
          </p:style>
        </p:cxnSp>
        <p:sp>
          <p:nvSpPr>
            <p:cNvPr id="91" name="Oval 205">
              <a:extLst>
                <a:ext uri="{FF2B5EF4-FFF2-40B4-BE49-F238E27FC236}">
                  <a16:creationId xmlns:a16="http://schemas.microsoft.com/office/drawing/2014/main" id="{9DF47534-B963-4229-96F8-21759D757EB6}"/>
                </a:ext>
              </a:extLst>
            </p:cNvPr>
            <p:cNvSpPr/>
            <p:nvPr/>
          </p:nvSpPr>
          <p:spPr>
            <a:xfrm flipH="1" flipV="1">
              <a:off x="5467098" y="17426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2" name="Oval 206">
              <a:extLst>
                <a:ext uri="{FF2B5EF4-FFF2-40B4-BE49-F238E27FC236}">
                  <a16:creationId xmlns:a16="http://schemas.microsoft.com/office/drawing/2014/main" id="{584C7283-61DB-4915-85A0-537D20FB5956}"/>
                </a:ext>
              </a:extLst>
            </p:cNvPr>
            <p:cNvSpPr/>
            <p:nvPr/>
          </p:nvSpPr>
          <p:spPr>
            <a:xfrm flipH="1" flipV="1">
              <a:off x="4778670" y="232594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3" name="Oval 207">
              <a:extLst>
                <a:ext uri="{FF2B5EF4-FFF2-40B4-BE49-F238E27FC236}">
                  <a16:creationId xmlns:a16="http://schemas.microsoft.com/office/drawing/2014/main" id="{5D360AA8-8E44-4E05-919A-D2A89CBF58E9}"/>
                </a:ext>
              </a:extLst>
            </p:cNvPr>
            <p:cNvSpPr/>
            <p:nvPr/>
          </p:nvSpPr>
          <p:spPr>
            <a:xfrm flipH="1" flipV="1">
              <a:off x="5714092" y="269380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4" name="Oval 208">
              <a:extLst>
                <a:ext uri="{FF2B5EF4-FFF2-40B4-BE49-F238E27FC236}">
                  <a16:creationId xmlns:a16="http://schemas.microsoft.com/office/drawing/2014/main" id="{30BEC31D-2EFD-4569-9FF3-6C4542DB8B98}"/>
                </a:ext>
              </a:extLst>
            </p:cNvPr>
            <p:cNvSpPr/>
            <p:nvPr/>
          </p:nvSpPr>
          <p:spPr>
            <a:xfrm flipH="1" flipV="1">
              <a:off x="6208077" y="214726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5" name="Oval 209">
              <a:extLst>
                <a:ext uri="{FF2B5EF4-FFF2-40B4-BE49-F238E27FC236}">
                  <a16:creationId xmlns:a16="http://schemas.microsoft.com/office/drawing/2014/main" id="{C8A76902-0517-4123-B16A-DA1251FAB6CE}"/>
                </a:ext>
              </a:extLst>
            </p:cNvPr>
            <p:cNvSpPr/>
            <p:nvPr/>
          </p:nvSpPr>
          <p:spPr>
            <a:xfrm flipH="1" flipV="1">
              <a:off x="5020408" y="11493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6" name="Oval 210">
              <a:extLst>
                <a:ext uri="{FF2B5EF4-FFF2-40B4-BE49-F238E27FC236}">
                  <a16:creationId xmlns:a16="http://schemas.microsoft.com/office/drawing/2014/main" id="{83CF40C2-52C1-4339-9C2D-CFC054C6BF9D}"/>
                </a:ext>
              </a:extLst>
            </p:cNvPr>
            <p:cNvSpPr/>
            <p:nvPr/>
          </p:nvSpPr>
          <p:spPr>
            <a:xfrm flipH="1" flipV="1">
              <a:off x="4988877" y="307217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7" name="Oval 212">
              <a:extLst>
                <a:ext uri="{FF2B5EF4-FFF2-40B4-BE49-F238E27FC236}">
                  <a16:creationId xmlns:a16="http://schemas.microsoft.com/office/drawing/2014/main" id="{7EA6EAA3-41EE-4C28-80F0-459BA2B48633}"/>
                </a:ext>
              </a:extLst>
            </p:cNvPr>
            <p:cNvSpPr/>
            <p:nvPr/>
          </p:nvSpPr>
          <p:spPr>
            <a:xfrm flipH="1" flipV="1">
              <a:off x="5651029" y="359769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8" name="Oval 213">
              <a:extLst>
                <a:ext uri="{FF2B5EF4-FFF2-40B4-BE49-F238E27FC236}">
                  <a16:creationId xmlns:a16="http://schemas.microsoft.com/office/drawing/2014/main" id="{BC011C64-4AC7-4108-83BB-76FA9D2149FE}"/>
                </a:ext>
              </a:extLst>
            </p:cNvPr>
            <p:cNvSpPr/>
            <p:nvPr/>
          </p:nvSpPr>
          <p:spPr>
            <a:xfrm flipH="1" flipV="1">
              <a:off x="6460325" y="268329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9" name="Oval 214">
              <a:extLst>
                <a:ext uri="{FF2B5EF4-FFF2-40B4-BE49-F238E27FC236}">
                  <a16:creationId xmlns:a16="http://schemas.microsoft.com/office/drawing/2014/main" id="{907817D1-A09B-4C8E-ACC1-C1E8EAFBA9CF}"/>
                </a:ext>
              </a:extLst>
            </p:cNvPr>
            <p:cNvSpPr/>
            <p:nvPr/>
          </p:nvSpPr>
          <p:spPr>
            <a:xfrm flipH="1" flipV="1">
              <a:off x="6586450" y="371330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0" name="Oval 215">
              <a:extLst>
                <a:ext uri="{FF2B5EF4-FFF2-40B4-BE49-F238E27FC236}">
                  <a16:creationId xmlns:a16="http://schemas.microsoft.com/office/drawing/2014/main" id="{E61537DA-37E7-4B4F-89A4-E3B0D1741F19}"/>
                </a:ext>
              </a:extLst>
            </p:cNvPr>
            <p:cNvSpPr/>
            <p:nvPr/>
          </p:nvSpPr>
          <p:spPr>
            <a:xfrm flipH="1" flipV="1">
              <a:off x="4820712" y="388147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1" name="Oval 216">
              <a:extLst>
                <a:ext uri="{FF2B5EF4-FFF2-40B4-BE49-F238E27FC236}">
                  <a16:creationId xmlns:a16="http://schemas.microsoft.com/office/drawing/2014/main" id="{A5B27A92-EB64-4F94-ACD2-C619E5BB98A4}"/>
                </a:ext>
              </a:extLst>
            </p:cNvPr>
            <p:cNvSpPr/>
            <p:nvPr/>
          </p:nvSpPr>
          <p:spPr>
            <a:xfrm flipH="1" flipV="1">
              <a:off x="5976850" y="122235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2" name="Oval 217">
              <a:extLst>
                <a:ext uri="{FF2B5EF4-FFF2-40B4-BE49-F238E27FC236}">
                  <a16:creationId xmlns:a16="http://schemas.microsoft.com/office/drawing/2014/main" id="{21B9D7AB-0921-41FA-B082-4EF803F34C5B}"/>
                </a:ext>
              </a:extLst>
            </p:cNvPr>
            <p:cNvSpPr/>
            <p:nvPr/>
          </p:nvSpPr>
          <p:spPr>
            <a:xfrm flipH="1" flipV="1">
              <a:off x="4566057" y="159397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3" name="Oval 219">
              <a:extLst>
                <a:ext uri="{FF2B5EF4-FFF2-40B4-BE49-F238E27FC236}">
                  <a16:creationId xmlns:a16="http://schemas.microsoft.com/office/drawing/2014/main" id="{5DC91525-8EBE-401B-A084-3F69BE8F53F0}"/>
                </a:ext>
              </a:extLst>
            </p:cNvPr>
            <p:cNvSpPr/>
            <p:nvPr/>
          </p:nvSpPr>
          <p:spPr>
            <a:xfrm flipH="1" flipV="1">
              <a:off x="6066188" y="44542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4" name="Oval 220">
              <a:extLst>
                <a:ext uri="{FF2B5EF4-FFF2-40B4-BE49-F238E27FC236}">
                  <a16:creationId xmlns:a16="http://schemas.microsoft.com/office/drawing/2014/main" id="{BFB67B2E-903C-442C-8891-C98EBF28B0BA}"/>
                </a:ext>
              </a:extLst>
            </p:cNvPr>
            <p:cNvSpPr/>
            <p:nvPr/>
          </p:nvSpPr>
          <p:spPr>
            <a:xfrm flipH="1" flipV="1">
              <a:off x="5174627" y="56041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5" name="Oval 221">
              <a:extLst>
                <a:ext uri="{FF2B5EF4-FFF2-40B4-BE49-F238E27FC236}">
                  <a16:creationId xmlns:a16="http://schemas.microsoft.com/office/drawing/2014/main" id="{4EFC5804-B524-41D3-B1C4-9D291F8A73BD}"/>
                </a:ext>
              </a:extLst>
            </p:cNvPr>
            <p:cNvSpPr/>
            <p:nvPr/>
          </p:nvSpPr>
          <p:spPr>
            <a:xfrm flipH="1" flipV="1">
              <a:off x="6707318" y="163751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6" name="Oval 222">
              <a:extLst>
                <a:ext uri="{FF2B5EF4-FFF2-40B4-BE49-F238E27FC236}">
                  <a16:creationId xmlns:a16="http://schemas.microsoft.com/office/drawing/2014/main" id="{FE7F1B46-D43F-4B47-9557-0AB199170323}"/>
                </a:ext>
              </a:extLst>
            </p:cNvPr>
            <p:cNvSpPr/>
            <p:nvPr/>
          </p:nvSpPr>
          <p:spPr>
            <a:xfrm flipH="1" flipV="1">
              <a:off x="7169774" y="237323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7" name="Oval 223">
              <a:extLst>
                <a:ext uri="{FF2B5EF4-FFF2-40B4-BE49-F238E27FC236}">
                  <a16:creationId xmlns:a16="http://schemas.microsoft.com/office/drawing/2014/main" id="{1516EBB5-9F08-4561-9BE6-9B8CEEFB8581}"/>
                </a:ext>
              </a:extLst>
            </p:cNvPr>
            <p:cNvSpPr/>
            <p:nvPr/>
          </p:nvSpPr>
          <p:spPr>
            <a:xfrm flipH="1" flipV="1">
              <a:off x="5919043" y="524256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8" name="Oval 224">
              <a:extLst>
                <a:ext uri="{FF2B5EF4-FFF2-40B4-BE49-F238E27FC236}">
                  <a16:creationId xmlns:a16="http://schemas.microsoft.com/office/drawing/2014/main" id="{901A376D-27AC-4075-88C7-DA80967808F8}"/>
                </a:ext>
              </a:extLst>
            </p:cNvPr>
            <p:cNvSpPr/>
            <p:nvPr/>
          </p:nvSpPr>
          <p:spPr>
            <a:xfrm flipH="1" flipV="1">
              <a:off x="6875485" y="514796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9" name="Oval 225">
              <a:extLst>
                <a:ext uri="{FF2B5EF4-FFF2-40B4-BE49-F238E27FC236}">
                  <a16:creationId xmlns:a16="http://schemas.microsoft.com/office/drawing/2014/main" id="{8B73799F-5D89-43F4-832B-9C02D0FD032F}"/>
                </a:ext>
              </a:extLst>
            </p:cNvPr>
            <p:cNvSpPr/>
            <p:nvPr/>
          </p:nvSpPr>
          <p:spPr>
            <a:xfrm flipH="1" flipV="1">
              <a:off x="7348450" y="431765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10" name="Oval 226">
              <a:extLst>
                <a:ext uri="{FF2B5EF4-FFF2-40B4-BE49-F238E27FC236}">
                  <a16:creationId xmlns:a16="http://schemas.microsoft.com/office/drawing/2014/main" id="{C516F47E-3BB4-4C69-9214-29DD1093B666}"/>
                </a:ext>
              </a:extLst>
            </p:cNvPr>
            <p:cNvSpPr/>
            <p:nvPr/>
          </p:nvSpPr>
          <p:spPr>
            <a:xfrm flipH="1" flipV="1">
              <a:off x="7285389" y="32350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111" name="Straight Connector 227">
              <a:extLst>
                <a:ext uri="{FF2B5EF4-FFF2-40B4-BE49-F238E27FC236}">
                  <a16:creationId xmlns:a16="http://schemas.microsoft.com/office/drawing/2014/main" id="{D1731A52-36C4-47C0-B7F4-DDAA954B05D6}"/>
                </a:ext>
              </a:extLst>
            </p:cNvPr>
            <p:cNvCxnSpPr>
              <a:cxnSpLocks/>
              <a:stCxn id="110" idx="7"/>
              <a:endCxn id="99" idx="3"/>
            </p:cNvCxnSpPr>
            <p:nvPr/>
          </p:nvCxnSpPr>
          <p:spPr>
            <a:xfrm flipH="1">
              <a:off x="6765872" y="3414507"/>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228">
              <a:extLst>
                <a:ext uri="{FF2B5EF4-FFF2-40B4-BE49-F238E27FC236}">
                  <a16:creationId xmlns:a16="http://schemas.microsoft.com/office/drawing/2014/main" id="{403857C4-7345-47D0-B81E-3F5114C38C99}"/>
                </a:ext>
              </a:extLst>
            </p:cNvPr>
            <p:cNvCxnSpPr>
              <a:stCxn id="99" idx="6"/>
              <a:endCxn id="97" idx="5"/>
            </p:cNvCxnSpPr>
            <p:nvPr/>
          </p:nvCxnSpPr>
          <p:spPr>
            <a:xfrm flipH="1" flipV="1">
              <a:off x="5681813" y="3628475"/>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229">
              <a:extLst>
                <a:ext uri="{FF2B5EF4-FFF2-40B4-BE49-F238E27FC236}">
                  <a16:creationId xmlns:a16="http://schemas.microsoft.com/office/drawing/2014/main" id="{4B4EAF2C-A97E-4BC9-947D-1E7B3E08252D}"/>
                </a:ext>
              </a:extLst>
            </p:cNvPr>
            <p:cNvCxnSpPr>
              <a:cxnSpLocks/>
              <a:stCxn id="97" idx="7"/>
              <a:endCxn id="23" idx="7"/>
            </p:cNvCxnSpPr>
            <p:nvPr/>
          </p:nvCxnSpPr>
          <p:spPr>
            <a:xfrm flipH="1">
              <a:off x="5248946" y="3777113"/>
              <a:ext cx="432867" cy="788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230">
              <a:extLst>
                <a:ext uri="{FF2B5EF4-FFF2-40B4-BE49-F238E27FC236}">
                  <a16:creationId xmlns:a16="http://schemas.microsoft.com/office/drawing/2014/main" id="{03AB5DD7-7361-49E5-AD1E-B5844EDD14EA}"/>
                </a:ext>
              </a:extLst>
            </p:cNvPr>
            <p:cNvCxnSpPr>
              <a:cxnSpLocks/>
              <a:stCxn id="97" idx="5"/>
              <a:endCxn id="96" idx="1"/>
            </p:cNvCxnSpPr>
            <p:nvPr/>
          </p:nvCxnSpPr>
          <p:spPr>
            <a:xfrm flipH="1" flipV="1">
              <a:off x="5168299" y="3251597"/>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231">
              <a:extLst>
                <a:ext uri="{FF2B5EF4-FFF2-40B4-BE49-F238E27FC236}">
                  <a16:creationId xmlns:a16="http://schemas.microsoft.com/office/drawing/2014/main" id="{2FB89BC2-70C0-42C6-BCD3-0D165A8B0178}"/>
                </a:ext>
              </a:extLst>
            </p:cNvPr>
            <p:cNvCxnSpPr>
              <a:cxnSpLocks/>
              <a:stCxn id="93" idx="0"/>
              <a:endCxn id="97" idx="4"/>
            </p:cNvCxnSpPr>
            <p:nvPr/>
          </p:nvCxnSpPr>
          <p:spPr>
            <a:xfrm flipH="1">
              <a:off x="5756132" y="2904008"/>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232">
              <a:extLst>
                <a:ext uri="{FF2B5EF4-FFF2-40B4-BE49-F238E27FC236}">
                  <a16:creationId xmlns:a16="http://schemas.microsoft.com/office/drawing/2014/main" id="{D369C30D-5212-40EC-BA32-C77ED74E527D}"/>
                </a:ext>
              </a:extLst>
            </p:cNvPr>
            <p:cNvCxnSpPr>
              <a:cxnSpLocks/>
              <a:stCxn id="99" idx="4"/>
              <a:endCxn id="98" idx="0"/>
            </p:cNvCxnSpPr>
            <p:nvPr/>
          </p:nvCxnSpPr>
          <p:spPr>
            <a:xfrm flipH="1" flipV="1">
              <a:off x="6565428" y="2893498"/>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233">
              <a:extLst>
                <a:ext uri="{FF2B5EF4-FFF2-40B4-BE49-F238E27FC236}">
                  <a16:creationId xmlns:a16="http://schemas.microsoft.com/office/drawing/2014/main" id="{DD167EE9-214D-4CC6-BB27-7BCA2EE90865}"/>
                </a:ext>
              </a:extLst>
            </p:cNvPr>
            <p:cNvCxnSpPr>
              <a:cxnSpLocks/>
              <a:stCxn id="106" idx="2"/>
              <a:endCxn id="98" idx="2"/>
            </p:cNvCxnSpPr>
            <p:nvPr/>
          </p:nvCxnSpPr>
          <p:spPr>
            <a:xfrm flipH="1">
              <a:off x="6670531" y="2478339"/>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Arrow Connector 234">
              <a:extLst>
                <a:ext uri="{FF2B5EF4-FFF2-40B4-BE49-F238E27FC236}">
                  <a16:creationId xmlns:a16="http://schemas.microsoft.com/office/drawing/2014/main" id="{C9F6AD10-ED0B-4B40-A251-270F25C347B4}"/>
                </a:ext>
              </a:extLst>
            </p:cNvPr>
            <p:cNvCxnSpPr>
              <a:stCxn id="110" idx="5"/>
              <a:endCxn id="98" idx="1"/>
            </p:cNvCxnSpPr>
            <p:nvPr/>
          </p:nvCxnSpPr>
          <p:spPr>
            <a:xfrm flipH="1" flipV="1">
              <a:off x="6639747" y="2862714"/>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235">
              <a:extLst>
                <a:ext uri="{FF2B5EF4-FFF2-40B4-BE49-F238E27FC236}">
                  <a16:creationId xmlns:a16="http://schemas.microsoft.com/office/drawing/2014/main" id="{2542E3C3-04AF-4665-84AB-69963081EF84}"/>
                </a:ext>
              </a:extLst>
            </p:cNvPr>
            <p:cNvCxnSpPr>
              <a:stCxn id="93" idx="4"/>
              <a:endCxn id="91" idx="0"/>
            </p:cNvCxnSpPr>
            <p:nvPr/>
          </p:nvCxnSpPr>
          <p:spPr>
            <a:xfrm flipH="1" flipV="1">
              <a:off x="5572201" y="1952822"/>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236">
              <a:extLst>
                <a:ext uri="{FF2B5EF4-FFF2-40B4-BE49-F238E27FC236}">
                  <a16:creationId xmlns:a16="http://schemas.microsoft.com/office/drawing/2014/main" id="{39DF6B9C-53A6-4BEF-AF79-6F47D5D9BD0A}"/>
                </a:ext>
              </a:extLst>
            </p:cNvPr>
            <p:cNvCxnSpPr>
              <a:cxnSpLocks/>
              <a:stCxn id="93" idx="3"/>
              <a:endCxn id="94" idx="7"/>
            </p:cNvCxnSpPr>
            <p:nvPr/>
          </p:nvCxnSpPr>
          <p:spPr>
            <a:xfrm flipV="1">
              <a:off x="5893514" y="2326686"/>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237">
              <a:extLst>
                <a:ext uri="{FF2B5EF4-FFF2-40B4-BE49-F238E27FC236}">
                  <a16:creationId xmlns:a16="http://schemas.microsoft.com/office/drawing/2014/main" id="{33A32708-CDA0-4FF8-85B4-75F5AC33B341}"/>
                </a:ext>
              </a:extLst>
            </p:cNvPr>
            <p:cNvCxnSpPr>
              <a:cxnSpLocks/>
              <a:stCxn id="94" idx="5"/>
              <a:endCxn id="91" idx="2"/>
            </p:cNvCxnSpPr>
            <p:nvPr/>
          </p:nvCxnSpPr>
          <p:spPr>
            <a:xfrm flipH="1" flipV="1">
              <a:off x="5677304" y="1847719"/>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238">
              <a:extLst>
                <a:ext uri="{FF2B5EF4-FFF2-40B4-BE49-F238E27FC236}">
                  <a16:creationId xmlns:a16="http://schemas.microsoft.com/office/drawing/2014/main" id="{2EB070F1-93BC-4ED1-97EC-D6128C502987}"/>
                </a:ext>
              </a:extLst>
            </p:cNvPr>
            <p:cNvCxnSpPr>
              <a:stCxn id="94" idx="4"/>
              <a:endCxn id="101" idx="3"/>
            </p:cNvCxnSpPr>
            <p:nvPr/>
          </p:nvCxnSpPr>
          <p:spPr>
            <a:xfrm flipH="1" flipV="1">
              <a:off x="6156272" y="1253138"/>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Arrow Connector 239">
              <a:extLst>
                <a:ext uri="{FF2B5EF4-FFF2-40B4-BE49-F238E27FC236}">
                  <a16:creationId xmlns:a16="http://schemas.microsoft.com/office/drawing/2014/main" id="{BED2CD91-897F-4015-8A1B-BE450B5DD631}"/>
                </a:ext>
              </a:extLst>
            </p:cNvPr>
            <p:cNvCxnSpPr>
              <a:cxnSpLocks/>
              <a:stCxn id="105" idx="0"/>
              <a:endCxn id="98" idx="4"/>
            </p:cNvCxnSpPr>
            <p:nvPr/>
          </p:nvCxnSpPr>
          <p:spPr>
            <a:xfrm flipH="1">
              <a:off x="6565428" y="184771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240">
              <a:extLst>
                <a:ext uri="{FF2B5EF4-FFF2-40B4-BE49-F238E27FC236}">
                  <a16:creationId xmlns:a16="http://schemas.microsoft.com/office/drawing/2014/main" id="{30EEC856-87B5-42F0-9FC0-9C3EAEB6A10D}"/>
                </a:ext>
              </a:extLst>
            </p:cNvPr>
            <p:cNvCxnSpPr>
              <a:cxnSpLocks/>
              <a:stCxn id="105" idx="7"/>
              <a:endCxn id="94" idx="3"/>
            </p:cNvCxnSpPr>
            <p:nvPr/>
          </p:nvCxnSpPr>
          <p:spPr>
            <a:xfrm flipH="1">
              <a:off x="6387499" y="1816934"/>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241">
              <a:extLst>
                <a:ext uri="{FF2B5EF4-FFF2-40B4-BE49-F238E27FC236}">
                  <a16:creationId xmlns:a16="http://schemas.microsoft.com/office/drawing/2014/main" id="{7C59548D-07E5-4FEA-B0C1-0D5539E04140}"/>
                </a:ext>
              </a:extLst>
            </p:cNvPr>
            <p:cNvCxnSpPr>
              <a:cxnSpLocks/>
              <a:stCxn id="108" idx="3"/>
              <a:endCxn id="109" idx="7"/>
            </p:cNvCxnSpPr>
            <p:nvPr/>
          </p:nvCxnSpPr>
          <p:spPr>
            <a:xfrm flipV="1">
              <a:off x="7054907" y="4497073"/>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242">
              <a:extLst>
                <a:ext uri="{FF2B5EF4-FFF2-40B4-BE49-F238E27FC236}">
                  <a16:creationId xmlns:a16="http://schemas.microsoft.com/office/drawing/2014/main" id="{1DDA9D69-1612-4C9B-A67F-13AA22DB058C}"/>
                </a:ext>
              </a:extLst>
            </p:cNvPr>
            <p:cNvCxnSpPr>
              <a:cxnSpLocks/>
              <a:stCxn id="109" idx="6"/>
              <a:endCxn id="103" idx="2"/>
            </p:cNvCxnSpPr>
            <p:nvPr/>
          </p:nvCxnSpPr>
          <p:spPr>
            <a:xfrm flipH="1">
              <a:off x="6276394" y="4422754"/>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243">
              <a:extLst>
                <a:ext uri="{FF2B5EF4-FFF2-40B4-BE49-F238E27FC236}">
                  <a16:creationId xmlns:a16="http://schemas.microsoft.com/office/drawing/2014/main" id="{2DBF6F51-B663-4365-BE48-76C72688DBD8}"/>
                </a:ext>
              </a:extLst>
            </p:cNvPr>
            <p:cNvCxnSpPr>
              <a:cxnSpLocks/>
              <a:stCxn id="109" idx="5"/>
              <a:endCxn id="99" idx="1"/>
            </p:cNvCxnSpPr>
            <p:nvPr/>
          </p:nvCxnSpPr>
          <p:spPr>
            <a:xfrm flipH="1" flipV="1">
              <a:off x="6765872" y="3892728"/>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244">
              <a:extLst>
                <a:ext uri="{FF2B5EF4-FFF2-40B4-BE49-F238E27FC236}">
                  <a16:creationId xmlns:a16="http://schemas.microsoft.com/office/drawing/2014/main" id="{B258F0DC-16DB-4F28-8094-181322A49FCB}"/>
                </a:ext>
              </a:extLst>
            </p:cNvPr>
            <p:cNvCxnSpPr>
              <a:cxnSpLocks/>
              <a:stCxn id="98" idx="6"/>
              <a:endCxn id="93" idx="2"/>
            </p:cNvCxnSpPr>
            <p:nvPr/>
          </p:nvCxnSpPr>
          <p:spPr>
            <a:xfrm flipH="1">
              <a:off x="5924298" y="278839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245">
              <a:extLst>
                <a:ext uri="{FF2B5EF4-FFF2-40B4-BE49-F238E27FC236}">
                  <a16:creationId xmlns:a16="http://schemas.microsoft.com/office/drawing/2014/main" id="{5BC044AB-99F1-4756-8982-2CC51ED93302}"/>
                </a:ext>
              </a:extLst>
            </p:cNvPr>
            <p:cNvCxnSpPr>
              <a:cxnSpLocks/>
              <a:stCxn id="102" idx="2"/>
              <a:endCxn id="91" idx="6"/>
            </p:cNvCxnSpPr>
            <p:nvPr/>
          </p:nvCxnSpPr>
          <p:spPr>
            <a:xfrm>
              <a:off x="4776263" y="1699081"/>
              <a:ext cx="690835" cy="148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246">
              <a:extLst>
                <a:ext uri="{FF2B5EF4-FFF2-40B4-BE49-F238E27FC236}">
                  <a16:creationId xmlns:a16="http://schemas.microsoft.com/office/drawing/2014/main" id="{6CAB9B94-DA06-43E9-A6C1-42E73F76E74E}"/>
                </a:ext>
              </a:extLst>
            </p:cNvPr>
            <p:cNvCxnSpPr>
              <a:cxnSpLocks/>
              <a:stCxn id="92" idx="5"/>
              <a:endCxn id="102" idx="1"/>
            </p:cNvCxnSpPr>
            <p:nvPr/>
          </p:nvCxnSpPr>
          <p:spPr>
            <a:xfrm flipH="1" flipV="1">
              <a:off x="4745479" y="1773400"/>
              <a:ext cx="63975" cy="583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247">
              <a:extLst>
                <a:ext uri="{FF2B5EF4-FFF2-40B4-BE49-F238E27FC236}">
                  <a16:creationId xmlns:a16="http://schemas.microsoft.com/office/drawing/2014/main" id="{E386F6FB-EF14-4B6C-A505-A01C7B39D067}"/>
                </a:ext>
              </a:extLst>
            </p:cNvPr>
            <p:cNvCxnSpPr>
              <a:cxnSpLocks/>
              <a:stCxn id="91" idx="7"/>
              <a:endCxn id="92" idx="3"/>
            </p:cNvCxnSpPr>
            <p:nvPr/>
          </p:nvCxnSpPr>
          <p:spPr>
            <a:xfrm flipH="1">
              <a:off x="4958092" y="1922038"/>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248">
              <a:extLst>
                <a:ext uri="{FF2B5EF4-FFF2-40B4-BE49-F238E27FC236}">
                  <a16:creationId xmlns:a16="http://schemas.microsoft.com/office/drawing/2014/main" id="{525B0E02-E0C5-46DD-8237-359BBD6BFCBE}"/>
                </a:ext>
              </a:extLst>
            </p:cNvPr>
            <p:cNvCxnSpPr>
              <a:cxnSpLocks/>
              <a:stCxn id="93" idx="6"/>
              <a:endCxn id="92" idx="2"/>
            </p:cNvCxnSpPr>
            <p:nvPr/>
          </p:nvCxnSpPr>
          <p:spPr>
            <a:xfrm flipH="1" flipV="1">
              <a:off x="4988876" y="2431043"/>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249">
              <a:extLst>
                <a:ext uri="{FF2B5EF4-FFF2-40B4-BE49-F238E27FC236}">
                  <a16:creationId xmlns:a16="http://schemas.microsoft.com/office/drawing/2014/main" id="{C34C9E28-E4A6-48DE-AB61-10777BD55864}"/>
                </a:ext>
              </a:extLst>
            </p:cNvPr>
            <p:cNvCxnSpPr>
              <a:cxnSpLocks/>
              <a:stCxn id="101" idx="7"/>
              <a:endCxn id="91" idx="3"/>
            </p:cNvCxnSpPr>
            <p:nvPr/>
          </p:nvCxnSpPr>
          <p:spPr>
            <a:xfrm flipH="1">
              <a:off x="5646520" y="1401776"/>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250">
              <a:extLst>
                <a:ext uri="{FF2B5EF4-FFF2-40B4-BE49-F238E27FC236}">
                  <a16:creationId xmlns:a16="http://schemas.microsoft.com/office/drawing/2014/main" id="{2A2E3E94-480E-40D3-BE36-F42818D26A0C}"/>
                </a:ext>
              </a:extLst>
            </p:cNvPr>
            <p:cNvCxnSpPr>
              <a:cxnSpLocks/>
              <a:stCxn id="95" idx="1"/>
              <a:endCxn id="91" idx="5"/>
            </p:cNvCxnSpPr>
            <p:nvPr/>
          </p:nvCxnSpPr>
          <p:spPr>
            <a:xfrm>
              <a:off x="5199830" y="1328729"/>
              <a:ext cx="298052" cy="444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251">
              <a:extLst>
                <a:ext uri="{FF2B5EF4-FFF2-40B4-BE49-F238E27FC236}">
                  <a16:creationId xmlns:a16="http://schemas.microsoft.com/office/drawing/2014/main" id="{07069849-7F0D-4625-8E54-300D9AFBCA47}"/>
                </a:ext>
              </a:extLst>
            </p:cNvPr>
            <p:cNvCxnSpPr>
              <a:cxnSpLocks/>
              <a:stCxn id="95" idx="6"/>
              <a:endCxn id="102" idx="3"/>
            </p:cNvCxnSpPr>
            <p:nvPr/>
          </p:nvCxnSpPr>
          <p:spPr>
            <a:xfrm flipH="1">
              <a:off x="4745479" y="1254410"/>
              <a:ext cx="274929" cy="370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252">
              <a:extLst>
                <a:ext uri="{FF2B5EF4-FFF2-40B4-BE49-F238E27FC236}">
                  <a16:creationId xmlns:a16="http://schemas.microsoft.com/office/drawing/2014/main" id="{D7EC1EE8-A7C8-4534-93CE-FC741D564AFF}"/>
                </a:ext>
              </a:extLst>
            </p:cNvPr>
            <p:cNvCxnSpPr>
              <a:cxnSpLocks/>
              <a:stCxn id="101" idx="6"/>
              <a:endCxn id="95" idx="2"/>
            </p:cNvCxnSpPr>
            <p:nvPr/>
          </p:nvCxnSpPr>
          <p:spPr>
            <a:xfrm flipH="1" flipV="1">
              <a:off x="5230614" y="1254410"/>
              <a:ext cx="746236" cy="73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253">
              <a:extLst>
                <a:ext uri="{FF2B5EF4-FFF2-40B4-BE49-F238E27FC236}">
                  <a16:creationId xmlns:a16="http://schemas.microsoft.com/office/drawing/2014/main" id="{33DFCD37-6510-468F-9CE9-101119B526C7}"/>
                </a:ext>
              </a:extLst>
            </p:cNvPr>
            <p:cNvCxnSpPr>
              <a:cxnSpLocks/>
              <a:stCxn id="100" idx="0"/>
            </p:cNvCxnSpPr>
            <p:nvPr/>
          </p:nvCxnSpPr>
          <p:spPr>
            <a:xfrm>
              <a:off x="4925815" y="4091677"/>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254">
              <a:extLst>
                <a:ext uri="{FF2B5EF4-FFF2-40B4-BE49-F238E27FC236}">
                  <a16:creationId xmlns:a16="http://schemas.microsoft.com/office/drawing/2014/main" id="{87DEC665-04E8-4256-B4AB-B9D9F9137BD6}"/>
                </a:ext>
              </a:extLst>
            </p:cNvPr>
            <p:cNvCxnSpPr>
              <a:cxnSpLocks/>
              <a:stCxn id="97" idx="6"/>
              <a:endCxn id="100" idx="2"/>
            </p:cNvCxnSpPr>
            <p:nvPr/>
          </p:nvCxnSpPr>
          <p:spPr>
            <a:xfrm flipH="1">
              <a:off x="5030918" y="3702794"/>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255">
              <a:extLst>
                <a:ext uri="{FF2B5EF4-FFF2-40B4-BE49-F238E27FC236}">
                  <a16:creationId xmlns:a16="http://schemas.microsoft.com/office/drawing/2014/main" id="{FF65B8C8-4DBA-4F3E-A6F3-840A67D6A760}"/>
                </a:ext>
              </a:extLst>
            </p:cNvPr>
            <p:cNvCxnSpPr>
              <a:cxnSpLocks/>
              <a:stCxn id="104" idx="4"/>
              <a:endCxn id="23" idx="4"/>
            </p:cNvCxnSpPr>
            <p:nvPr/>
          </p:nvCxnSpPr>
          <p:spPr>
            <a:xfrm flipH="1" flipV="1">
              <a:off x="5174627" y="4745420"/>
              <a:ext cx="105103" cy="858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256">
              <a:extLst>
                <a:ext uri="{FF2B5EF4-FFF2-40B4-BE49-F238E27FC236}">
                  <a16:creationId xmlns:a16="http://schemas.microsoft.com/office/drawing/2014/main" id="{46E2E9FB-2387-45B4-AD06-225233081948}"/>
                </a:ext>
              </a:extLst>
            </p:cNvPr>
            <p:cNvCxnSpPr>
              <a:cxnSpLocks/>
              <a:stCxn id="107" idx="6"/>
              <a:endCxn id="104" idx="2"/>
            </p:cNvCxnSpPr>
            <p:nvPr/>
          </p:nvCxnSpPr>
          <p:spPr>
            <a:xfrm flipH="1">
              <a:off x="5384833" y="5347664"/>
              <a:ext cx="534210" cy="3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257">
              <a:extLst>
                <a:ext uri="{FF2B5EF4-FFF2-40B4-BE49-F238E27FC236}">
                  <a16:creationId xmlns:a16="http://schemas.microsoft.com/office/drawing/2014/main" id="{05C2B98C-EC75-448E-85CB-5AC3F1A9F10C}"/>
                </a:ext>
              </a:extLst>
            </p:cNvPr>
            <p:cNvCxnSpPr>
              <a:cxnSpLocks/>
              <a:stCxn id="107" idx="5"/>
              <a:endCxn id="23" idx="5"/>
            </p:cNvCxnSpPr>
            <p:nvPr/>
          </p:nvCxnSpPr>
          <p:spPr>
            <a:xfrm flipH="1" flipV="1">
              <a:off x="5248946" y="4714636"/>
              <a:ext cx="700881" cy="55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258">
              <a:extLst>
                <a:ext uri="{FF2B5EF4-FFF2-40B4-BE49-F238E27FC236}">
                  <a16:creationId xmlns:a16="http://schemas.microsoft.com/office/drawing/2014/main" id="{BE62A4AE-50CC-4B44-8D3D-BEE3B7CF7408}"/>
                </a:ext>
              </a:extLst>
            </p:cNvPr>
            <p:cNvCxnSpPr>
              <a:cxnSpLocks/>
              <a:stCxn id="103" idx="7"/>
              <a:endCxn id="107" idx="4"/>
            </p:cNvCxnSpPr>
            <p:nvPr/>
          </p:nvCxnSpPr>
          <p:spPr>
            <a:xfrm flipH="1">
              <a:off x="6024146" y="4633707"/>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259">
              <a:extLst>
                <a:ext uri="{FF2B5EF4-FFF2-40B4-BE49-F238E27FC236}">
                  <a16:creationId xmlns:a16="http://schemas.microsoft.com/office/drawing/2014/main" id="{26EED7E6-5C7E-42E3-AA4C-4142460E2D6D}"/>
                </a:ext>
              </a:extLst>
            </p:cNvPr>
            <p:cNvCxnSpPr>
              <a:cxnSpLocks/>
              <a:stCxn id="108" idx="6"/>
              <a:endCxn id="107" idx="2"/>
            </p:cNvCxnSpPr>
            <p:nvPr/>
          </p:nvCxnSpPr>
          <p:spPr>
            <a:xfrm flipH="1">
              <a:off x="6129249" y="5253071"/>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260">
              <a:extLst>
                <a:ext uri="{FF2B5EF4-FFF2-40B4-BE49-F238E27FC236}">
                  <a16:creationId xmlns:a16="http://schemas.microsoft.com/office/drawing/2014/main" id="{2B7CD8BA-0E0D-49C2-B0C7-99D53743825D}"/>
                </a:ext>
              </a:extLst>
            </p:cNvPr>
            <p:cNvCxnSpPr>
              <a:cxnSpLocks/>
              <a:stCxn id="103" idx="6"/>
              <a:endCxn id="23" idx="6"/>
            </p:cNvCxnSpPr>
            <p:nvPr/>
          </p:nvCxnSpPr>
          <p:spPr>
            <a:xfrm flipH="1">
              <a:off x="5279730" y="4559388"/>
              <a:ext cx="786458" cy="80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261">
              <a:extLst>
                <a:ext uri="{FF2B5EF4-FFF2-40B4-BE49-F238E27FC236}">
                  <a16:creationId xmlns:a16="http://schemas.microsoft.com/office/drawing/2014/main" id="{DEEA16E5-EB16-4481-AF02-7DEF9152596F}"/>
                </a:ext>
              </a:extLst>
            </p:cNvPr>
            <p:cNvCxnSpPr>
              <a:cxnSpLocks/>
              <a:stCxn id="108" idx="5"/>
              <a:endCxn id="103" idx="1"/>
            </p:cNvCxnSpPr>
            <p:nvPr/>
          </p:nvCxnSpPr>
          <p:spPr>
            <a:xfrm flipH="1" flipV="1">
              <a:off x="6245610" y="4633707"/>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262">
              <a:extLst>
                <a:ext uri="{FF2B5EF4-FFF2-40B4-BE49-F238E27FC236}">
                  <a16:creationId xmlns:a16="http://schemas.microsoft.com/office/drawing/2014/main" id="{CC90A40B-02BD-4AC4-8E7B-98F53F6CC708}"/>
                </a:ext>
              </a:extLst>
            </p:cNvPr>
            <p:cNvCxnSpPr>
              <a:cxnSpLocks/>
              <a:stCxn id="92" idx="6"/>
            </p:cNvCxnSpPr>
            <p:nvPr/>
          </p:nvCxnSpPr>
          <p:spPr>
            <a:xfrm flipH="1" flipV="1">
              <a:off x="4074476" y="2431043"/>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263">
              <a:extLst>
                <a:ext uri="{FF2B5EF4-FFF2-40B4-BE49-F238E27FC236}">
                  <a16:creationId xmlns:a16="http://schemas.microsoft.com/office/drawing/2014/main" id="{BB47196D-3E7A-4487-B49E-5373472B9BCB}"/>
                </a:ext>
              </a:extLst>
            </p:cNvPr>
            <p:cNvCxnSpPr>
              <a:cxnSpLocks/>
              <a:stCxn id="102" idx="7"/>
              <a:endCxn id="36" idx="6"/>
            </p:cNvCxnSpPr>
            <p:nvPr/>
          </p:nvCxnSpPr>
          <p:spPr>
            <a:xfrm flipH="1" flipV="1">
              <a:off x="4149867" y="1755227"/>
              <a:ext cx="446974" cy="18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264">
              <a:extLst>
                <a:ext uri="{FF2B5EF4-FFF2-40B4-BE49-F238E27FC236}">
                  <a16:creationId xmlns:a16="http://schemas.microsoft.com/office/drawing/2014/main" id="{9ADE9D16-80C7-48FD-B42A-176BA27A2232}"/>
                </a:ext>
              </a:extLst>
            </p:cNvPr>
            <p:cNvCxnSpPr>
              <a:cxnSpLocks/>
              <a:stCxn id="96" idx="4"/>
              <a:endCxn id="92" idx="0"/>
            </p:cNvCxnSpPr>
            <p:nvPr/>
          </p:nvCxnSpPr>
          <p:spPr>
            <a:xfrm flipH="1" flipV="1">
              <a:off x="4883773" y="2536146"/>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265">
              <a:extLst>
                <a:ext uri="{FF2B5EF4-FFF2-40B4-BE49-F238E27FC236}">
                  <a16:creationId xmlns:a16="http://schemas.microsoft.com/office/drawing/2014/main" id="{9AFE98F5-71E3-4D4D-9647-6ACDA6151069}"/>
                </a:ext>
              </a:extLst>
            </p:cNvPr>
            <p:cNvCxnSpPr>
              <a:cxnSpLocks/>
              <a:stCxn id="93" idx="7"/>
              <a:endCxn id="96" idx="3"/>
            </p:cNvCxnSpPr>
            <p:nvPr/>
          </p:nvCxnSpPr>
          <p:spPr>
            <a:xfrm flipH="1">
              <a:off x="5168299" y="2873224"/>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266">
              <a:extLst>
                <a:ext uri="{FF2B5EF4-FFF2-40B4-BE49-F238E27FC236}">
                  <a16:creationId xmlns:a16="http://schemas.microsoft.com/office/drawing/2014/main" id="{76A3621F-0F4A-4F73-ADF7-D41D9C14ABD5}"/>
                </a:ext>
              </a:extLst>
            </p:cNvPr>
            <p:cNvCxnSpPr>
              <a:cxnSpLocks/>
              <a:stCxn id="97" idx="1"/>
              <a:endCxn id="103" idx="5"/>
            </p:cNvCxnSpPr>
            <p:nvPr/>
          </p:nvCxnSpPr>
          <p:spPr>
            <a:xfrm>
              <a:off x="5830451" y="3777113"/>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267">
              <a:extLst>
                <a:ext uri="{FF2B5EF4-FFF2-40B4-BE49-F238E27FC236}">
                  <a16:creationId xmlns:a16="http://schemas.microsoft.com/office/drawing/2014/main" id="{3B9680F6-8CE1-4D77-87C8-9B314F1D579C}"/>
                </a:ext>
              </a:extLst>
            </p:cNvPr>
            <p:cNvCxnSpPr>
              <a:cxnSpLocks/>
              <a:stCxn id="98" idx="7"/>
              <a:endCxn id="97" idx="3"/>
            </p:cNvCxnSpPr>
            <p:nvPr/>
          </p:nvCxnSpPr>
          <p:spPr>
            <a:xfrm flipH="1">
              <a:off x="5830451" y="2862714"/>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268">
              <a:extLst>
                <a:ext uri="{FF2B5EF4-FFF2-40B4-BE49-F238E27FC236}">
                  <a16:creationId xmlns:a16="http://schemas.microsoft.com/office/drawing/2014/main" id="{952D61B0-EC4F-4AD9-BB64-2C1A30543CD6}"/>
                </a:ext>
              </a:extLst>
            </p:cNvPr>
            <p:cNvCxnSpPr>
              <a:cxnSpLocks/>
              <a:stCxn id="105" idx="5"/>
              <a:endCxn id="101" idx="2"/>
            </p:cNvCxnSpPr>
            <p:nvPr/>
          </p:nvCxnSpPr>
          <p:spPr>
            <a:xfrm flipH="1" flipV="1">
              <a:off x="6187056" y="1327457"/>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269">
              <a:extLst>
                <a:ext uri="{FF2B5EF4-FFF2-40B4-BE49-F238E27FC236}">
                  <a16:creationId xmlns:a16="http://schemas.microsoft.com/office/drawing/2014/main" id="{4509BEE2-866F-4365-B9B7-B29D87B4A5D2}"/>
                </a:ext>
              </a:extLst>
            </p:cNvPr>
            <p:cNvCxnSpPr>
              <a:cxnSpLocks/>
              <a:stCxn id="106" idx="5"/>
              <a:endCxn id="105" idx="1"/>
            </p:cNvCxnSpPr>
            <p:nvPr/>
          </p:nvCxnSpPr>
          <p:spPr>
            <a:xfrm flipH="1" flipV="1">
              <a:off x="6886740" y="1816934"/>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270">
              <a:extLst>
                <a:ext uri="{FF2B5EF4-FFF2-40B4-BE49-F238E27FC236}">
                  <a16:creationId xmlns:a16="http://schemas.microsoft.com/office/drawing/2014/main" id="{2F66B539-3B14-4064-BF81-38490CF597D5}"/>
                </a:ext>
              </a:extLst>
            </p:cNvPr>
            <p:cNvCxnSpPr>
              <a:cxnSpLocks/>
              <a:stCxn id="94" idx="1"/>
              <a:endCxn id="98" idx="5"/>
            </p:cNvCxnSpPr>
            <p:nvPr/>
          </p:nvCxnSpPr>
          <p:spPr>
            <a:xfrm>
              <a:off x="6387499" y="2326686"/>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271">
              <a:extLst>
                <a:ext uri="{FF2B5EF4-FFF2-40B4-BE49-F238E27FC236}">
                  <a16:creationId xmlns:a16="http://schemas.microsoft.com/office/drawing/2014/main" id="{0A9609B2-4ACE-4EF1-8F20-F5D7BB2C2B7B}"/>
                </a:ext>
              </a:extLst>
            </p:cNvPr>
            <p:cNvCxnSpPr>
              <a:cxnSpLocks/>
              <a:stCxn id="110" idx="4"/>
              <a:endCxn id="106" idx="0"/>
            </p:cNvCxnSpPr>
            <p:nvPr/>
          </p:nvCxnSpPr>
          <p:spPr>
            <a:xfrm flipH="1" flipV="1">
              <a:off x="7274877" y="2583442"/>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272">
              <a:extLst>
                <a:ext uri="{FF2B5EF4-FFF2-40B4-BE49-F238E27FC236}">
                  <a16:creationId xmlns:a16="http://schemas.microsoft.com/office/drawing/2014/main" id="{24C24B91-CD43-4902-BCCD-790D799841D8}"/>
                </a:ext>
              </a:extLst>
            </p:cNvPr>
            <p:cNvCxnSpPr>
              <a:cxnSpLocks/>
              <a:stCxn id="109" idx="4"/>
              <a:endCxn id="110" idx="0"/>
            </p:cNvCxnSpPr>
            <p:nvPr/>
          </p:nvCxnSpPr>
          <p:spPr>
            <a:xfrm flipH="1" flipV="1">
              <a:off x="7390492" y="3445291"/>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273">
              <a:extLst>
                <a:ext uri="{FF2B5EF4-FFF2-40B4-BE49-F238E27FC236}">
                  <a16:creationId xmlns:a16="http://schemas.microsoft.com/office/drawing/2014/main" id="{876BE674-E9A1-4031-8361-119DF588E2EC}"/>
                </a:ext>
              </a:extLst>
            </p:cNvPr>
            <p:cNvCxnSpPr>
              <a:cxnSpLocks/>
              <a:stCxn id="99" idx="7"/>
              <a:endCxn id="103" idx="3"/>
            </p:cNvCxnSpPr>
            <p:nvPr/>
          </p:nvCxnSpPr>
          <p:spPr>
            <a:xfrm flipH="1">
              <a:off x="6245610" y="3892728"/>
              <a:ext cx="371624" cy="59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362">
              <a:extLst>
                <a:ext uri="{FF2B5EF4-FFF2-40B4-BE49-F238E27FC236}">
                  <a16:creationId xmlns:a16="http://schemas.microsoft.com/office/drawing/2014/main" id="{297CFF53-0511-4028-B40E-52672B98F4C0}"/>
                </a:ext>
              </a:extLst>
            </p:cNvPr>
            <p:cNvCxnSpPr>
              <a:cxnSpLocks/>
              <a:stCxn id="10" idx="7"/>
              <a:endCxn id="100" idx="7"/>
            </p:cNvCxnSpPr>
            <p:nvPr/>
          </p:nvCxnSpPr>
          <p:spPr>
            <a:xfrm flipV="1">
              <a:off x="4334546" y="4060893"/>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363">
              <a:extLst>
                <a:ext uri="{FF2B5EF4-FFF2-40B4-BE49-F238E27FC236}">
                  <a16:creationId xmlns:a16="http://schemas.microsoft.com/office/drawing/2014/main" id="{B0FBCEEF-AAC1-4399-8E77-7DE24B84F3B4}"/>
                </a:ext>
              </a:extLst>
            </p:cNvPr>
            <p:cNvCxnSpPr>
              <a:cxnSpLocks/>
              <a:stCxn id="100" idx="4"/>
              <a:endCxn id="96" idx="0"/>
            </p:cNvCxnSpPr>
            <p:nvPr/>
          </p:nvCxnSpPr>
          <p:spPr>
            <a:xfrm flipV="1">
              <a:off x="4925815" y="3282381"/>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364">
              <a:extLst>
                <a:ext uri="{FF2B5EF4-FFF2-40B4-BE49-F238E27FC236}">
                  <a16:creationId xmlns:a16="http://schemas.microsoft.com/office/drawing/2014/main" id="{C5315B95-1D31-462B-B46C-4CCF7F8C2F1E}"/>
                </a:ext>
              </a:extLst>
            </p:cNvPr>
            <p:cNvCxnSpPr>
              <a:cxnSpLocks/>
              <a:stCxn id="31" idx="7"/>
              <a:endCxn id="92" idx="7"/>
            </p:cNvCxnSpPr>
            <p:nvPr/>
          </p:nvCxnSpPr>
          <p:spPr>
            <a:xfrm flipV="1">
              <a:off x="4292504" y="2505362"/>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365">
              <a:extLst>
                <a:ext uri="{FF2B5EF4-FFF2-40B4-BE49-F238E27FC236}">
                  <a16:creationId xmlns:a16="http://schemas.microsoft.com/office/drawing/2014/main" id="{6E42D1EC-FBB9-46ED-918E-BDDD367CFB71}"/>
                </a:ext>
              </a:extLst>
            </p:cNvPr>
            <p:cNvCxnSpPr>
              <a:cxnSpLocks/>
              <a:stCxn id="20" idx="0"/>
              <a:endCxn id="31" idx="4"/>
            </p:cNvCxnSpPr>
            <p:nvPr/>
          </p:nvCxnSpPr>
          <p:spPr>
            <a:xfrm flipV="1">
              <a:off x="4050020" y="3189889"/>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366">
              <a:extLst>
                <a:ext uri="{FF2B5EF4-FFF2-40B4-BE49-F238E27FC236}">
                  <a16:creationId xmlns:a16="http://schemas.microsoft.com/office/drawing/2014/main" id="{D20EBFDF-EFDC-4834-99C3-CD36098F1BA3}"/>
                </a:ext>
              </a:extLst>
            </p:cNvPr>
            <p:cNvCxnSpPr>
              <a:cxnSpLocks/>
              <a:stCxn id="20" idx="7"/>
              <a:endCxn id="96" idx="7"/>
            </p:cNvCxnSpPr>
            <p:nvPr/>
          </p:nvCxnSpPr>
          <p:spPr>
            <a:xfrm flipV="1">
              <a:off x="4124339" y="3251597"/>
              <a:ext cx="895322" cy="56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367">
              <a:extLst>
                <a:ext uri="{FF2B5EF4-FFF2-40B4-BE49-F238E27FC236}">
                  <a16:creationId xmlns:a16="http://schemas.microsoft.com/office/drawing/2014/main" id="{8166C9D1-C4ED-4ED1-883F-13EDDAD638C9}"/>
                </a:ext>
              </a:extLst>
            </p:cNvPr>
            <p:cNvCxnSpPr>
              <a:cxnSpLocks/>
              <a:stCxn id="31" idx="6"/>
              <a:endCxn id="96" idx="2"/>
            </p:cNvCxnSpPr>
            <p:nvPr/>
          </p:nvCxnSpPr>
          <p:spPr>
            <a:xfrm>
              <a:off x="4323288" y="3084786"/>
              <a:ext cx="875795" cy="92492"/>
            </a:xfrm>
            <a:prstGeom prst="line">
              <a:avLst/>
            </a:prstGeom>
          </p:spPr>
          <p:style>
            <a:lnRef idx="1">
              <a:schemeClr val="accent1"/>
            </a:lnRef>
            <a:fillRef idx="0">
              <a:schemeClr val="accent1"/>
            </a:fillRef>
            <a:effectRef idx="0">
              <a:schemeClr val="accent1"/>
            </a:effectRef>
            <a:fontRef idx="minor">
              <a:schemeClr val="tx1"/>
            </a:fontRef>
          </p:style>
        </p:cxnSp>
        <p:sp>
          <p:nvSpPr>
            <p:cNvPr id="164" name="Oval 387">
              <a:extLst>
                <a:ext uri="{FF2B5EF4-FFF2-40B4-BE49-F238E27FC236}">
                  <a16:creationId xmlns:a16="http://schemas.microsoft.com/office/drawing/2014/main" id="{9EA9E701-A3FA-4094-87EE-C98B2D664335}"/>
                </a:ext>
              </a:extLst>
            </p:cNvPr>
            <p:cNvSpPr/>
            <p:nvPr/>
          </p:nvSpPr>
          <p:spPr>
            <a:xfrm flipH="1" flipV="1">
              <a:off x="4041370" y="100899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165" name="Straight Connector 388">
              <a:extLst>
                <a:ext uri="{FF2B5EF4-FFF2-40B4-BE49-F238E27FC236}">
                  <a16:creationId xmlns:a16="http://schemas.microsoft.com/office/drawing/2014/main" id="{71175432-1C32-484C-83F5-4B98978B2F6F}"/>
                </a:ext>
              </a:extLst>
            </p:cNvPr>
            <p:cNvCxnSpPr>
              <a:cxnSpLocks/>
              <a:stCxn id="102" idx="5"/>
              <a:endCxn id="164" idx="3"/>
            </p:cNvCxnSpPr>
            <p:nvPr/>
          </p:nvCxnSpPr>
          <p:spPr>
            <a:xfrm flipH="1" flipV="1">
              <a:off x="4220792" y="1039778"/>
              <a:ext cx="376049" cy="584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389">
              <a:extLst>
                <a:ext uri="{FF2B5EF4-FFF2-40B4-BE49-F238E27FC236}">
                  <a16:creationId xmlns:a16="http://schemas.microsoft.com/office/drawing/2014/main" id="{6104F6C8-2C5F-43AA-BD04-6D03F4AF8D4B}"/>
                </a:ext>
              </a:extLst>
            </p:cNvPr>
            <p:cNvCxnSpPr>
              <a:cxnSpLocks/>
              <a:stCxn id="164" idx="7"/>
              <a:endCxn id="36" idx="0"/>
            </p:cNvCxnSpPr>
            <p:nvPr/>
          </p:nvCxnSpPr>
          <p:spPr>
            <a:xfrm flipH="1">
              <a:off x="4044764" y="1188416"/>
              <a:ext cx="27390" cy="46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390">
              <a:extLst>
                <a:ext uri="{FF2B5EF4-FFF2-40B4-BE49-F238E27FC236}">
                  <a16:creationId xmlns:a16="http://schemas.microsoft.com/office/drawing/2014/main" id="{44F4C86C-FFE0-4B95-AF06-9EAB67EE00E4}"/>
                </a:ext>
              </a:extLst>
            </p:cNvPr>
            <p:cNvCxnSpPr>
              <a:cxnSpLocks/>
              <a:stCxn id="164" idx="6"/>
              <a:endCxn id="39" idx="7"/>
            </p:cNvCxnSpPr>
            <p:nvPr/>
          </p:nvCxnSpPr>
          <p:spPr>
            <a:xfrm flipH="1">
              <a:off x="3194173" y="1114097"/>
              <a:ext cx="847197" cy="535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391">
              <a:extLst>
                <a:ext uri="{FF2B5EF4-FFF2-40B4-BE49-F238E27FC236}">
                  <a16:creationId xmlns:a16="http://schemas.microsoft.com/office/drawing/2014/main" id="{10B155EE-A535-485B-9DDB-EAE5A9EE88CF}"/>
                </a:ext>
              </a:extLst>
            </p:cNvPr>
            <p:cNvCxnSpPr>
              <a:cxnSpLocks/>
              <a:stCxn id="95" idx="5"/>
              <a:endCxn id="164" idx="2"/>
            </p:cNvCxnSpPr>
            <p:nvPr/>
          </p:nvCxnSpPr>
          <p:spPr>
            <a:xfrm flipH="1" flipV="1">
              <a:off x="4251576" y="1114097"/>
              <a:ext cx="799616" cy="65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396">
              <a:extLst>
                <a:ext uri="{FF2B5EF4-FFF2-40B4-BE49-F238E27FC236}">
                  <a16:creationId xmlns:a16="http://schemas.microsoft.com/office/drawing/2014/main" id="{4ECBF931-B23E-4D1D-83E5-4D2ED14AF684}"/>
                </a:ext>
              </a:extLst>
            </p:cNvPr>
            <p:cNvCxnSpPr>
              <a:cxnSpLocks/>
              <a:stCxn id="17" idx="6"/>
              <a:endCxn id="104" idx="6"/>
            </p:cNvCxnSpPr>
            <p:nvPr/>
          </p:nvCxnSpPr>
          <p:spPr>
            <a:xfrm>
              <a:off x="4123592" y="5649310"/>
              <a:ext cx="1051035" cy="59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404">
              <a:extLst>
                <a:ext uri="{FF2B5EF4-FFF2-40B4-BE49-F238E27FC236}">
                  <a16:creationId xmlns:a16="http://schemas.microsoft.com/office/drawing/2014/main" id="{9F1DEABF-24EF-4A23-9ECB-304627A6E509}"/>
                </a:ext>
              </a:extLst>
            </p:cNvPr>
            <p:cNvCxnSpPr>
              <a:cxnSpLocks/>
              <a:stCxn id="104" idx="5"/>
              <a:endCxn id="33" idx="5"/>
            </p:cNvCxnSpPr>
            <p:nvPr/>
          </p:nvCxnSpPr>
          <p:spPr>
            <a:xfrm flipH="1" flipV="1">
              <a:off x="4865318" y="5403063"/>
              <a:ext cx="340093" cy="23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407">
              <a:extLst>
                <a:ext uri="{FF2B5EF4-FFF2-40B4-BE49-F238E27FC236}">
                  <a16:creationId xmlns:a16="http://schemas.microsoft.com/office/drawing/2014/main" id="{41117F1B-730E-48F5-98A1-3472568B2565}"/>
                </a:ext>
              </a:extLst>
            </p:cNvPr>
            <p:cNvCxnSpPr>
              <a:cxnSpLocks/>
              <a:endCxn id="100" idx="6"/>
            </p:cNvCxnSpPr>
            <p:nvPr/>
          </p:nvCxnSpPr>
          <p:spPr>
            <a:xfrm>
              <a:off x="4111330" y="3915262"/>
              <a:ext cx="709382" cy="713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3" name="正方形/長方形 172">
            <a:extLst>
              <a:ext uri="{FF2B5EF4-FFF2-40B4-BE49-F238E27FC236}">
                <a16:creationId xmlns:a16="http://schemas.microsoft.com/office/drawing/2014/main" id="{6AAE608C-38A5-139D-6938-8F56B2797AD5}"/>
              </a:ext>
            </a:extLst>
          </p:cNvPr>
          <p:cNvSpPr/>
          <p:nvPr/>
        </p:nvSpPr>
        <p:spPr>
          <a:xfrm>
            <a:off x="1743330" y="5399081"/>
            <a:ext cx="1179185" cy="632299"/>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C</a:t>
            </a:r>
            <a:r>
              <a:rPr kumimoji="1" lang="ja-JP" altLang="en-US" dirty="0"/>
              <a:t>言語</a:t>
            </a:r>
          </a:p>
        </p:txBody>
      </p:sp>
      <p:sp>
        <p:nvSpPr>
          <p:cNvPr id="174" name="テキスト ボックス 173">
            <a:extLst>
              <a:ext uri="{FF2B5EF4-FFF2-40B4-BE49-F238E27FC236}">
                <a16:creationId xmlns:a16="http://schemas.microsoft.com/office/drawing/2014/main" id="{6FA1F160-70D2-F869-568A-259EF658B5F4}"/>
              </a:ext>
            </a:extLst>
          </p:cNvPr>
          <p:cNvSpPr txBox="1"/>
          <p:nvPr/>
        </p:nvSpPr>
        <p:spPr>
          <a:xfrm>
            <a:off x="705951" y="5518011"/>
            <a:ext cx="1040803" cy="400110"/>
          </a:xfrm>
          <a:prstGeom prst="rect">
            <a:avLst/>
          </a:prstGeom>
          <a:noFill/>
        </p:spPr>
        <p:txBody>
          <a:bodyPr wrap="square">
            <a:spAutoFit/>
          </a:bodyPr>
          <a:lstStyle/>
          <a:p>
            <a:r>
              <a:rPr lang="ja-JP" altLang="en-US" sz="2000" dirty="0"/>
              <a:t>入力</a:t>
            </a:r>
          </a:p>
        </p:txBody>
      </p:sp>
      <p:sp>
        <p:nvSpPr>
          <p:cNvPr id="175" name="テキスト ボックス 174">
            <a:extLst>
              <a:ext uri="{FF2B5EF4-FFF2-40B4-BE49-F238E27FC236}">
                <a16:creationId xmlns:a16="http://schemas.microsoft.com/office/drawing/2014/main" id="{A8163EC4-9704-162D-8EE7-C39DF3790BCA}"/>
              </a:ext>
            </a:extLst>
          </p:cNvPr>
          <p:cNvSpPr txBox="1"/>
          <p:nvPr/>
        </p:nvSpPr>
        <p:spPr>
          <a:xfrm>
            <a:off x="3253213" y="5531256"/>
            <a:ext cx="1040803" cy="400110"/>
          </a:xfrm>
          <a:prstGeom prst="rect">
            <a:avLst/>
          </a:prstGeom>
          <a:noFill/>
        </p:spPr>
        <p:txBody>
          <a:bodyPr wrap="square">
            <a:spAutoFit/>
          </a:bodyPr>
          <a:lstStyle/>
          <a:p>
            <a:r>
              <a:rPr lang="ja-JP" altLang="en-US" sz="2000" dirty="0"/>
              <a:t>出力</a:t>
            </a:r>
          </a:p>
        </p:txBody>
      </p:sp>
      <p:cxnSp>
        <p:nvCxnSpPr>
          <p:cNvPr id="179" name="直線矢印コネクタ 178">
            <a:extLst>
              <a:ext uri="{FF2B5EF4-FFF2-40B4-BE49-F238E27FC236}">
                <a16:creationId xmlns:a16="http://schemas.microsoft.com/office/drawing/2014/main" id="{B20D54BD-5693-3D19-65FF-1F3A144E1BA4}"/>
              </a:ext>
            </a:extLst>
          </p:cNvPr>
          <p:cNvCxnSpPr/>
          <p:nvPr/>
        </p:nvCxnSpPr>
        <p:spPr>
          <a:xfrm>
            <a:off x="1321914" y="5701664"/>
            <a:ext cx="40879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180" name="直線矢印コネクタ 179">
            <a:extLst>
              <a:ext uri="{FF2B5EF4-FFF2-40B4-BE49-F238E27FC236}">
                <a16:creationId xmlns:a16="http://schemas.microsoft.com/office/drawing/2014/main" id="{2B3ECBA0-84A5-3933-861B-FB445B2AAFFA}"/>
              </a:ext>
            </a:extLst>
          </p:cNvPr>
          <p:cNvCxnSpPr/>
          <p:nvPr/>
        </p:nvCxnSpPr>
        <p:spPr>
          <a:xfrm>
            <a:off x="2947924" y="5734262"/>
            <a:ext cx="40879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2CA4273C-E11E-7F56-28A0-ED6BC8456C82}"/>
              </a:ext>
            </a:extLst>
          </p:cNvPr>
          <p:cNvSpPr txBox="1"/>
          <p:nvPr/>
        </p:nvSpPr>
        <p:spPr>
          <a:xfrm>
            <a:off x="5575040" y="6361817"/>
            <a:ext cx="2777496" cy="400110"/>
          </a:xfrm>
          <a:prstGeom prst="rect">
            <a:avLst/>
          </a:prstGeom>
          <a:noFill/>
        </p:spPr>
        <p:txBody>
          <a:bodyPr wrap="square">
            <a:spAutoFit/>
          </a:bodyPr>
          <a:lstStyle/>
          <a:p>
            <a:r>
              <a:rPr lang="ja-JP" altLang="en-US" sz="2000" dirty="0"/>
              <a:t>ニューラルネットワーク</a:t>
            </a:r>
          </a:p>
        </p:txBody>
      </p:sp>
      <p:sp>
        <p:nvSpPr>
          <p:cNvPr id="185" name="Rectangle 43">
            <a:extLst>
              <a:ext uri="{FF2B5EF4-FFF2-40B4-BE49-F238E27FC236}">
                <a16:creationId xmlns:a16="http://schemas.microsoft.com/office/drawing/2014/main" id="{6E54184C-B026-D09B-8C83-B0F8D7C91296}"/>
              </a:ext>
            </a:extLst>
          </p:cNvPr>
          <p:cNvSpPr/>
          <p:nvPr/>
        </p:nvSpPr>
        <p:spPr>
          <a:xfrm>
            <a:off x="3253213" y="4602401"/>
            <a:ext cx="4276765" cy="400110"/>
          </a:xfrm>
          <a:prstGeom prst="rect">
            <a:avLst/>
          </a:prstGeom>
        </p:spPr>
        <p:txBody>
          <a:bodyPr wrap="square">
            <a:spAutoFit/>
          </a:bodyPr>
          <a:lstStyle/>
          <a:p>
            <a:r>
              <a:rPr lang="ja-JP" altLang="en-US" sz="2000" dirty="0"/>
              <a:t>これらを想起しませんか？</a:t>
            </a:r>
          </a:p>
        </p:txBody>
      </p:sp>
      <p:sp>
        <p:nvSpPr>
          <p:cNvPr id="22" name="Rectangle 32">
            <a:extLst>
              <a:ext uri="{FF2B5EF4-FFF2-40B4-BE49-F238E27FC236}">
                <a16:creationId xmlns:a16="http://schemas.microsoft.com/office/drawing/2014/main" id="{8370EA86-4056-263E-41BB-90F6639F6AFB}"/>
              </a:ext>
            </a:extLst>
          </p:cNvPr>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哲学的考察</a:t>
            </a:r>
            <a:endParaRPr lang="en-US" sz="2800" b="1" dirty="0">
              <a:solidFill>
                <a:schemeClr val="bg1"/>
              </a:solidFill>
              <a:effectLst>
                <a:outerShdw sx="0" sy="0">
                  <a:srgbClr val="000000"/>
                </a:outerShdw>
              </a:effectLst>
            </a:endParaRPr>
          </a:p>
        </p:txBody>
      </p:sp>
    </p:spTree>
    <p:extLst>
      <p:ext uri="{BB962C8B-B14F-4D97-AF65-F5344CB8AC3E}">
        <p14:creationId xmlns:p14="http://schemas.microsoft.com/office/powerpoint/2010/main" val="7442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500"/>
                                        <p:tgtEl>
                                          <p:spTgt spid="1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4"/>
                                        </p:tgtEl>
                                        <p:attrNameLst>
                                          <p:attrName>style.visibility</p:attrName>
                                        </p:attrNameLst>
                                      </p:cBhvr>
                                      <p:to>
                                        <p:strVal val="visible"/>
                                      </p:to>
                                    </p:set>
                                    <p:animEffect transition="in" filter="fade">
                                      <p:cBhvr>
                                        <p:cTn id="13" dur="500"/>
                                        <p:tgtEl>
                                          <p:spTgt spid="1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5"/>
                                        </p:tgtEl>
                                        <p:attrNameLst>
                                          <p:attrName>style.visibility</p:attrName>
                                        </p:attrNameLst>
                                      </p:cBhvr>
                                      <p:to>
                                        <p:strVal val="visible"/>
                                      </p:to>
                                    </p:set>
                                    <p:animEffect transition="in" filter="fade">
                                      <p:cBhvr>
                                        <p:cTn id="16" dur="500"/>
                                        <p:tgtEl>
                                          <p:spTgt spid="175"/>
                                        </p:tgtEl>
                                      </p:cBhvr>
                                    </p:animEffect>
                                  </p:childTnLst>
                                </p:cTn>
                              </p:par>
                              <p:par>
                                <p:cTn id="17" presetID="10" presetClass="entr" presetSubtype="0" fill="hold" nodeType="withEffect">
                                  <p:stCondLst>
                                    <p:cond delay="0"/>
                                  </p:stCondLst>
                                  <p:childTnLst>
                                    <p:set>
                                      <p:cBhvr>
                                        <p:cTn id="18" dur="1" fill="hold">
                                          <p:stCondLst>
                                            <p:cond delay="0"/>
                                          </p:stCondLst>
                                        </p:cTn>
                                        <p:tgtEl>
                                          <p:spTgt spid="179"/>
                                        </p:tgtEl>
                                        <p:attrNameLst>
                                          <p:attrName>style.visibility</p:attrName>
                                        </p:attrNameLst>
                                      </p:cBhvr>
                                      <p:to>
                                        <p:strVal val="visible"/>
                                      </p:to>
                                    </p:set>
                                    <p:animEffect transition="in" filter="fade">
                                      <p:cBhvr>
                                        <p:cTn id="19" dur="500"/>
                                        <p:tgtEl>
                                          <p:spTgt spid="179"/>
                                        </p:tgtEl>
                                      </p:cBhvr>
                                    </p:animEffect>
                                  </p:childTnLst>
                                </p:cTn>
                              </p:par>
                              <p:par>
                                <p:cTn id="20" presetID="10" presetClass="entr" presetSubtype="0" fill="hold" nodeType="with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500"/>
                                        <p:tgtEl>
                                          <p:spTgt spid="18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fade">
                                      <p:cBhvr>
                                        <p:cTn id="25" dur="500"/>
                                        <p:tgtEl>
                                          <p:spTgt spid="18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5"/>
                                        </p:tgtEl>
                                        <p:attrNameLst>
                                          <p:attrName>style.visibility</p:attrName>
                                        </p:attrNameLst>
                                      </p:cBhvr>
                                      <p:to>
                                        <p:strVal val="visible"/>
                                      </p:to>
                                    </p:set>
                                    <p:animEffect transition="in" filter="fade">
                                      <p:cBhvr>
                                        <p:cTn id="28"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p:bldP spid="175" grpId="0"/>
      <p:bldP spid="183" grpId="0"/>
      <p:bldP spid="1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sz="3200" dirty="0">
                <a:latin typeface="+mn-lt"/>
              </a:rPr>
              <a:t>今日のお話</a:t>
            </a:r>
            <a:endParaRPr kumimoji="1" lang="ja-JP" altLang="en-US" sz="3200" dirty="0">
              <a:latin typeface="+mn-lt"/>
            </a:endParaRPr>
          </a:p>
        </p:txBody>
      </p:sp>
      <p:sp>
        <p:nvSpPr>
          <p:cNvPr id="7" name="Rectangle 6"/>
          <p:cNvSpPr/>
          <p:nvPr/>
        </p:nvSpPr>
        <p:spPr>
          <a:xfrm>
            <a:off x="1708009" y="2521059"/>
            <a:ext cx="6952305" cy="1815882"/>
          </a:xfrm>
          <a:prstGeom prst="rect">
            <a:avLst/>
          </a:prstGeom>
        </p:spPr>
        <p:txBody>
          <a:bodyPr wrap="square">
            <a:spAutoFit/>
          </a:bodyPr>
          <a:lstStyle/>
          <a:p>
            <a:pPr marL="514350" indent="-514350">
              <a:buFont typeface="+mj-lt"/>
              <a:buAutoNum type="arabicPeriod"/>
            </a:pPr>
            <a:r>
              <a:rPr lang="en-US" altLang="ja-JP" sz="2800" dirty="0">
                <a:latin typeface="Aharoni" panose="02010803020104030203" pitchFamily="2" charset="-79"/>
                <a:ea typeface="+mj-ea"/>
                <a:cs typeface="Aharoni" panose="02010803020104030203" pitchFamily="2" charset="-79"/>
              </a:rPr>
              <a:t>TVML &amp; Text-To-Vision (T2V)</a:t>
            </a:r>
          </a:p>
          <a:p>
            <a:pPr marL="514350" indent="-514350">
              <a:buFont typeface="+mj-lt"/>
              <a:buAutoNum type="arabicPeriod"/>
            </a:pPr>
            <a:r>
              <a:rPr lang="ja-JP" altLang="en-US" sz="2800" dirty="0">
                <a:latin typeface="Aharoni" panose="02010803020104030203" pitchFamily="2" charset="-79"/>
                <a:ea typeface="+mj-ea"/>
                <a:cs typeface="Aharoni" panose="02010803020104030203" pitchFamily="2" charset="-79"/>
              </a:rPr>
              <a:t>バーチャル・ミュージアム </a:t>
            </a:r>
            <a:r>
              <a:rPr lang="ja-JP" altLang="en-US" sz="2000" dirty="0">
                <a:latin typeface="+mn-ea"/>
                <a:ea typeface="+mn-ea"/>
                <a:cs typeface="Aharoni" panose="02010803020104030203" pitchFamily="2" charset="-79"/>
              </a:rPr>
              <a:t>（今回のメインテーマ）</a:t>
            </a:r>
            <a:endParaRPr lang="en-US" altLang="ja-JP" sz="2800" dirty="0">
              <a:latin typeface="Aharoni" panose="02010803020104030203" pitchFamily="2" charset="-79"/>
              <a:ea typeface="+mj-ea"/>
              <a:cs typeface="Aharoni" panose="02010803020104030203" pitchFamily="2" charset="-79"/>
            </a:endParaRPr>
          </a:p>
          <a:p>
            <a:pPr marL="514350" indent="-514350">
              <a:buFont typeface="+mj-lt"/>
              <a:buAutoNum type="arabicPeriod"/>
            </a:pPr>
            <a:r>
              <a:rPr lang="en-US" altLang="ja-JP" sz="2800" dirty="0" err="1">
                <a:latin typeface="Aharoni" panose="02010803020104030203" pitchFamily="2" charset="-79"/>
                <a:ea typeface="+mj-ea"/>
                <a:cs typeface="Aharoni" panose="02010803020104030203" pitchFamily="2" charset="-79"/>
              </a:rPr>
              <a:t>neurodrug</a:t>
            </a:r>
            <a:br>
              <a:rPr lang="en-US" altLang="ja-JP" sz="2800" dirty="0">
                <a:latin typeface="Aharoni" panose="02010803020104030203" pitchFamily="2" charset="-79"/>
                <a:ea typeface="+mj-ea"/>
                <a:cs typeface="Aharoni" panose="02010803020104030203" pitchFamily="2" charset="-79"/>
              </a:rPr>
            </a:br>
            <a:endParaRPr lang="en-US" altLang="ja-JP" sz="2800" dirty="0">
              <a:latin typeface="Aharoni" panose="02010803020104030203" pitchFamily="2" charset="-79"/>
              <a:ea typeface="+mj-ea"/>
              <a:cs typeface="Aharoni" panose="02010803020104030203" pitchFamily="2" charset="-79"/>
            </a:endParaRPr>
          </a:p>
        </p:txBody>
      </p:sp>
      <p:sp>
        <p:nvSpPr>
          <p:cNvPr id="2" name="Rectangle 6">
            <a:extLst>
              <a:ext uri="{FF2B5EF4-FFF2-40B4-BE49-F238E27FC236}">
                <a16:creationId xmlns:a16="http://schemas.microsoft.com/office/drawing/2014/main" id="{9AE9BC16-53B6-3A27-874B-8B8E9C73C1CC}"/>
              </a:ext>
            </a:extLst>
          </p:cNvPr>
          <p:cNvSpPr/>
          <p:nvPr/>
        </p:nvSpPr>
        <p:spPr>
          <a:xfrm>
            <a:off x="1769734" y="5383175"/>
            <a:ext cx="5459402" cy="523220"/>
          </a:xfrm>
          <a:prstGeom prst="rect">
            <a:avLst/>
          </a:prstGeom>
        </p:spPr>
        <p:txBody>
          <a:bodyPr wrap="square">
            <a:spAutoFit/>
          </a:bodyPr>
          <a:lstStyle/>
          <a:p>
            <a:r>
              <a:rPr lang="ja-JP" altLang="en-US" sz="2800" dirty="0">
                <a:latin typeface="Aharoni" panose="02010803020104030203" pitchFamily="2" charset="-79"/>
                <a:ea typeface="+mj-ea"/>
                <a:cs typeface="Aharoni" panose="02010803020104030203" pitchFamily="2" charset="-79"/>
              </a:rPr>
              <a:t>蠅と哲学</a:t>
            </a:r>
            <a:endParaRPr lang="en-US" altLang="ja-JP" sz="2800" dirty="0">
              <a:latin typeface="Aharoni" panose="02010803020104030203" pitchFamily="2" charset="-79"/>
              <a:ea typeface="+mj-ea"/>
              <a:cs typeface="Aharoni" panose="02010803020104030203" pitchFamily="2" charset="-79"/>
            </a:endParaRPr>
          </a:p>
        </p:txBody>
      </p:sp>
      <p:sp>
        <p:nvSpPr>
          <p:cNvPr id="3" name="Rectangle 6">
            <a:extLst>
              <a:ext uri="{FF2B5EF4-FFF2-40B4-BE49-F238E27FC236}">
                <a16:creationId xmlns:a16="http://schemas.microsoft.com/office/drawing/2014/main" id="{0A186F0C-123F-B32A-E946-EDFACA6273BA}"/>
              </a:ext>
            </a:extLst>
          </p:cNvPr>
          <p:cNvSpPr/>
          <p:nvPr/>
        </p:nvSpPr>
        <p:spPr>
          <a:xfrm>
            <a:off x="747512" y="1774289"/>
            <a:ext cx="7578658" cy="523220"/>
          </a:xfrm>
          <a:prstGeom prst="rect">
            <a:avLst/>
          </a:prstGeom>
        </p:spPr>
        <p:txBody>
          <a:bodyPr wrap="square">
            <a:spAutoFit/>
          </a:bodyPr>
          <a:lstStyle/>
          <a:p>
            <a:r>
              <a:rPr lang="ja-JP" altLang="en-US" sz="2800" dirty="0">
                <a:latin typeface="Aharoni" panose="02010803020104030203" pitchFamily="2" charset="-79"/>
                <a:ea typeface="+mj-ea"/>
                <a:cs typeface="Aharoni" panose="02010803020104030203" pitchFamily="2" charset="-79"/>
              </a:rPr>
              <a:t>１部</a:t>
            </a:r>
            <a:endParaRPr lang="en-US" altLang="ja-JP" sz="2800" dirty="0">
              <a:latin typeface="Aharoni" panose="02010803020104030203" pitchFamily="2" charset="-79"/>
              <a:ea typeface="+mj-ea"/>
              <a:cs typeface="Aharoni" panose="02010803020104030203" pitchFamily="2" charset="-79"/>
            </a:endParaRPr>
          </a:p>
        </p:txBody>
      </p:sp>
      <p:sp>
        <p:nvSpPr>
          <p:cNvPr id="5" name="Rectangle 6">
            <a:extLst>
              <a:ext uri="{FF2B5EF4-FFF2-40B4-BE49-F238E27FC236}">
                <a16:creationId xmlns:a16="http://schemas.microsoft.com/office/drawing/2014/main" id="{94D0E4D3-045A-3E20-2A56-C2916A93B27E}"/>
              </a:ext>
            </a:extLst>
          </p:cNvPr>
          <p:cNvSpPr/>
          <p:nvPr/>
        </p:nvSpPr>
        <p:spPr>
          <a:xfrm>
            <a:off x="747512" y="4598448"/>
            <a:ext cx="7578658" cy="523220"/>
          </a:xfrm>
          <a:prstGeom prst="rect">
            <a:avLst/>
          </a:prstGeom>
        </p:spPr>
        <p:txBody>
          <a:bodyPr wrap="square">
            <a:spAutoFit/>
          </a:bodyPr>
          <a:lstStyle/>
          <a:p>
            <a:r>
              <a:rPr lang="ja-JP" altLang="en-US" sz="2800" dirty="0">
                <a:latin typeface="Aharoni" panose="02010803020104030203" pitchFamily="2" charset="-79"/>
                <a:ea typeface="+mj-ea"/>
                <a:cs typeface="Aharoni" panose="02010803020104030203" pitchFamily="2" charset="-79"/>
              </a:rPr>
              <a:t>２部</a:t>
            </a:r>
            <a:endParaRPr lang="en-US" altLang="ja-JP" sz="2800" dirty="0">
              <a:latin typeface="Aharoni" panose="02010803020104030203" pitchFamily="2" charset="-79"/>
              <a:ea typeface="+mj-ea"/>
              <a:cs typeface="Aharoni" panose="02010803020104030203" pitchFamily="2" charset="-79"/>
            </a:endParaRPr>
          </a:p>
        </p:txBody>
      </p:sp>
    </p:spTree>
    <p:extLst>
      <p:ext uri="{BB962C8B-B14F-4D97-AF65-F5344CB8AC3E}">
        <p14:creationId xmlns:p14="http://schemas.microsoft.com/office/powerpoint/2010/main" val="627630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楕円 175">
            <a:extLst>
              <a:ext uri="{FF2B5EF4-FFF2-40B4-BE49-F238E27FC236}">
                <a16:creationId xmlns:a16="http://schemas.microsoft.com/office/drawing/2014/main" id="{1FB904B7-5B3A-6F40-4A2B-EE4461F54A91}"/>
              </a:ext>
            </a:extLst>
          </p:cNvPr>
          <p:cNvSpPr/>
          <p:nvPr/>
        </p:nvSpPr>
        <p:spPr>
          <a:xfrm>
            <a:off x="5436392" y="1475325"/>
            <a:ext cx="2657483" cy="156762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77" name="テキスト ボックス 176">
            <a:extLst>
              <a:ext uri="{FF2B5EF4-FFF2-40B4-BE49-F238E27FC236}">
                <a16:creationId xmlns:a16="http://schemas.microsoft.com/office/drawing/2014/main" id="{93AB5CF5-0161-7179-FAA7-D3CD18FC5816}"/>
              </a:ext>
            </a:extLst>
          </p:cNvPr>
          <p:cNvSpPr txBox="1"/>
          <p:nvPr/>
        </p:nvSpPr>
        <p:spPr>
          <a:xfrm>
            <a:off x="7476228" y="2038066"/>
            <a:ext cx="876693" cy="369332"/>
          </a:xfrm>
          <a:prstGeom prst="rect">
            <a:avLst/>
          </a:prstGeom>
          <a:noFill/>
        </p:spPr>
        <p:txBody>
          <a:bodyPr wrap="square">
            <a:spAutoFit/>
          </a:bodyPr>
          <a:lstStyle/>
          <a:p>
            <a:r>
              <a:rPr lang="ja-JP" altLang="en-US" dirty="0"/>
              <a:t>世界</a:t>
            </a:r>
          </a:p>
        </p:txBody>
      </p:sp>
      <p:sp>
        <p:nvSpPr>
          <p:cNvPr id="4" name="Rectangle 43">
            <a:extLst>
              <a:ext uri="{FF2B5EF4-FFF2-40B4-BE49-F238E27FC236}">
                <a16:creationId xmlns:a16="http://schemas.microsoft.com/office/drawing/2014/main" id="{979D8A11-7203-2758-3A21-9D8531D40BCF}"/>
              </a:ext>
            </a:extLst>
          </p:cNvPr>
          <p:cNvSpPr/>
          <p:nvPr/>
        </p:nvSpPr>
        <p:spPr>
          <a:xfrm>
            <a:off x="813871" y="3849824"/>
            <a:ext cx="2959743" cy="2340897"/>
          </a:xfrm>
          <a:prstGeom prst="rect">
            <a:avLst/>
          </a:prstGeom>
        </p:spPr>
        <p:txBody>
          <a:bodyPr wrap="square">
            <a:spAutoFit/>
          </a:bodyPr>
          <a:lstStyle/>
          <a:p>
            <a:pPr algn="ctr">
              <a:lnSpc>
                <a:spcPct val="150000"/>
              </a:lnSpc>
            </a:pPr>
            <a:r>
              <a:rPr lang="ja-JP" altLang="en-US" sz="2000" dirty="0"/>
              <a:t>顕在意識</a:t>
            </a:r>
            <a:endParaRPr lang="en-US" altLang="ja-JP" sz="2000" dirty="0"/>
          </a:p>
          <a:p>
            <a:pPr algn="ctr">
              <a:lnSpc>
                <a:spcPct val="150000"/>
              </a:lnSpc>
            </a:pPr>
            <a:r>
              <a:rPr lang="ja-JP" altLang="en-US" sz="2000" dirty="0"/>
              <a:t>↓</a:t>
            </a:r>
            <a:endParaRPr lang="en-US" altLang="ja-JP" sz="2000" dirty="0"/>
          </a:p>
          <a:p>
            <a:pPr algn="ctr">
              <a:lnSpc>
                <a:spcPct val="150000"/>
              </a:lnSpc>
            </a:pPr>
            <a:r>
              <a:rPr lang="ja-JP" altLang="en-US" sz="2000" dirty="0"/>
              <a:t>理性</a:t>
            </a:r>
            <a:endParaRPr lang="en-US" altLang="ja-JP" sz="2000" dirty="0"/>
          </a:p>
          <a:p>
            <a:pPr algn="ctr">
              <a:lnSpc>
                <a:spcPct val="150000"/>
              </a:lnSpc>
            </a:pPr>
            <a:r>
              <a:rPr lang="ja-JP" altLang="en-US" sz="2000" dirty="0"/>
              <a:t>↓</a:t>
            </a:r>
            <a:endParaRPr lang="en-US" altLang="ja-JP" sz="2000" dirty="0"/>
          </a:p>
          <a:p>
            <a:pPr algn="ctr">
              <a:lnSpc>
                <a:spcPct val="150000"/>
              </a:lnSpc>
            </a:pPr>
            <a:r>
              <a:rPr lang="ja-JP" altLang="en-US" sz="2000" dirty="0"/>
              <a:t>知性による問題解決</a:t>
            </a:r>
          </a:p>
        </p:txBody>
      </p:sp>
      <p:cxnSp>
        <p:nvCxnSpPr>
          <p:cNvPr id="21" name="直線コネクタ 20">
            <a:extLst>
              <a:ext uri="{FF2B5EF4-FFF2-40B4-BE49-F238E27FC236}">
                <a16:creationId xmlns:a16="http://schemas.microsoft.com/office/drawing/2014/main" id="{B3313D25-BD13-44BA-CF9E-7B353231CE18}"/>
              </a:ext>
            </a:extLst>
          </p:cNvPr>
          <p:cNvCxnSpPr>
            <a:cxnSpLocks/>
          </p:cNvCxnSpPr>
          <p:nvPr/>
        </p:nvCxnSpPr>
        <p:spPr>
          <a:xfrm>
            <a:off x="4572000" y="1371409"/>
            <a:ext cx="0" cy="2931650"/>
          </a:xfrm>
          <a:prstGeom prst="line">
            <a:avLst/>
          </a:prstGeom>
          <a:ln>
            <a:solidFill>
              <a:schemeClr val="tx1">
                <a:alpha val="98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2" name="グループ化 171">
            <a:extLst>
              <a:ext uri="{FF2B5EF4-FFF2-40B4-BE49-F238E27FC236}">
                <a16:creationId xmlns:a16="http://schemas.microsoft.com/office/drawing/2014/main" id="{C5F5E9C4-7AD0-5E45-C1E2-6822A342E157}"/>
              </a:ext>
            </a:extLst>
          </p:cNvPr>
          <p:cNvGrpSpPr/>
          <p:nvPr/>
        </p:nvGrpSpPr>
        <p:grpSpPr>
          <a:xfrm>
            <a:off x="6070830" y="1656148"/>
            <a:ext cx="1391376" cy="1127394"/>
            <a:chOff x="1585344" y="1008994"/>
            <a:chExt cx="5973312" cy="4840012"/>
          </a:xfrm>
        </p:grpSpPr>
        <p:sp>
          <p:nvSpPr>
            <p:cNvPr id="5" name="Oval 1">
              <a:extLst>
                <a:ext uri="{FF2B5EF4-FFF2-40B4-BE49-F238E27FC236}">
                  <a16:creationId xmlns:a16="http://schemas.microsoft.com/office/drawing/2014/main" id="{D821CD47-9E3D-4EE3-AC53-E8CA9C4949D5}"/>
                </a:ext>
              </a:extLst>
            </p:cNvPr>
            <p:cNvSpPr/>
            <p:nvPr/>
          </p:nvSpPr>
          <p:spPr>
            <a:xfrm>
              <a:off x="3466696" y="511853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 name="Oval 8">
              <a:extLst>
                <a:ext uri="{FF2B5EF4-FFF2-40B4-BE49-F238E27FC236}">
                  <a16:creationId xmlns:a16="http://schemas.microsoft.com/office/drawing/2014/main" id="{86414DC4-63A7-4FDD-BB5D-C9DACCD8600C}"/>
                </a:ext>
              </a:extLst>
            </p:cNvPr>
            <p:cNvSpPr/>
            <p:nvPr/>
          </p:nvSpPr>
          <p:spPr>
            <a:xfrm>
              <a:off x="41551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1" name="Oval 12">
              <a:extLst>
                <a:ext uri="{FF2B5EF4-FFF2-40B4-BE49-F238E27FC236}">
                  <a16:creationId xmlns:a16="http://schemas.microsoft.com/office/drawing/2014/main" id="{6BE82D1E-B91B-43DF-9037-73DD1F866C9D}"/>
                </a:ext>
              </a:extLst>
            </p:cNvPr>
            <p:cNvSpPr/>
            <p:nvPr/>
          </p:nvSpPr>
          <p:spPr>
            <a:xfrm>
              <a:off x="3219702" y="416735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6" name="Oval 13">
              <a:extLst>
                <a:ext uri="{FF2B5EF4-FFF2-40B4-BE49-F238E27FC236}">
                  <a16:creationId xmlns:a16="http://schemas.microsoft.com/office/drawing/2014/main" id="{0D19ACBA-D78B-4BBE-B2D8-166772C4D573}"/>
                </a:ext>
              </a:extLst>
            </p:cNvPr>
            <p:cNvSpPr/>
            <p:nvPr/>
          </p:nvSpPr>
          <p:spPr>
            <a:xfrm>
              <a:off x="2725717" y="471389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7" name="Oval 15">
              <a:extLst>
                <a:ext uri="{FF2B5EF4-FFF2-40B4-BE49-F238E27FC236}">
                  <a16:creationId xmlns:a16="http://schemas.microsoft.com/office/drawing/2014/main" id="{2C27F5D4-E043-476C-99C1-473BBA6BEB71}"/>
                </a:ext>
              </a:extLst>
            </p:cNvPr>
            <p:cNvSpPr/>
            <p:nvPr/>
          </p:nvSpPr>
          <p:spPr>
            <a:xfrm>
              <a:off x="3913386" y="55442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20" name="Oval 16">
              <a:extLst>
                <a:ext uri="{FF2B5EF4-FFF2-40B4-BE49-F238E27FC236}">
                  <a16:creationId xmlns:a16="http://schemas.microsoft.com/office/drawing/2014/main" id="{AFAFC264-64A2-45E6-B53B-BBDE358E01EA}"/>
                </a:ext>
              </a:extLst>
            </p:cNvPr>
            <p:cNvSpPr/>
            <p:nvPr/>
          </p:nvSpPr>
          <p:spPr>
            <a:xfrm>
              <a:off x="3944917" y="378897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23" name="Oval 17">
              <a:extLst>
                <a:ext uri="{FF2B5EF4-FFF2-40B4-BE49-F238E27FC236}">
                  <a16:creationId xmlns:a16="http://schemas.microsoft.com/office/drawing/2014/main" id="{3605953A-64EC-4E79-AA7A-9204069E1BB4}"/>
                </a:ext>
              </a:extLst>
            </p:cNvPr>
            <p:cNvSpPr/>
            <p:nvPr/>
          </p:nvSpPr>
          <p:spPr>
            <a:xfrm>
              <a:off x="50695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25" name="Oval 19">
              <a:extLst>
                <a:ext uri="{FF2B5EF4-FFF2-40B4-BE49-F238E27FC236}">
                  <a16:creationId xmlns:a16="http://schemas.microsoft.com/office/drawing/2014/main" id="{8006F333-769B-4752-A374-021B06A3C1DD}"/>
                </a:ext>
              </a:extLst>
            </p:cNvPr>
            <p:cNvSpPr/>
            <p:nvPr/>
          </p:nvSpPr>
          <p:spPr>
            <a:xfrm>
              <a:off x="3282765" y="326346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29" name="Oval 20">
              <a:extLst>
                <a:ext uri="{FF2B5EF4-FFF2-40B4-BE49-F238E27FC236}">
                  <a16:creationId xmlns:a16="http://schemas.microsoft.com/office/drawing/2014/main" id="{6705CB51-6CFC-4139-BF3C-68966F11F27F}"/>
                </a:ext>
              </a:extLst>
            </p:cNvPr>
            <p:cNvSpPr/>
            <p:nvPr/>
          </p:nvSpPr>
          <p:spPr>
            <a:xfrm>
              <a:off x="2473469" y="417786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0" name="Oval 21">
              <a:extLst>
                <a:ext uri="{FF2B5EF4-FFF2-40B4-BE49-F238E27FC236}">
                  <a16:creationId xmlns:a16="http://schemas.microsoft.com/office/drawing/2014/main" id="{D7000C5C-2A9A-4EC2-9C76-1796E883473D}"/>
                </a:ext>
              </a:extLst>
            </p:cNvPr>
            <p:cNvSpPr/>
            <p:nvPr/>
          </p:nvSpPr>
          <p:spPr>
            <a:xfrm>
              <a:off x="2347344" y="314784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1" name="Oval 22">
              <a:extLst>
                <a:ext uri="{FF2B5EF4-FFF2-40B4-BE49-F238E27FC236}">
                  <a16:creationId xmlns:a16="http://schemas.microsoft.com/office/drawing/2014/main" id="{D8FB0ECD-47C6-4C79-B3D6-83082CF5CD91}"/>
                </a:ext>
              </a:extLst>
            </p:cNvPr>
            <p:cNvSpPr/>
            <p:nvPr/>
          </p:nvSpPr>
          <p:spPr>
            <a:xfrm>
              <a:off x="4113082" y="297968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2" name="Oval 26">
              <a:extLst>
                <a:ext uri="{FF2B5EF4-FFF2-40B4-BE49-F238E27FC236}">
                  <a16:creationId xmlns:a16="http://schemas.microsoft.com/office/drawing/2014/main" id="{D0E39ACA-A0F6-473B-853B-9AFE4EAD96B0}"/>
                </a:ext>
              </a:extLst>
            </p:cNvPr>
            <p:cNvSpPr/>
            <p:nvPr/>
          </p:nvSpPr>
          <p:spPr>
            <a:xfrm>
              <a:off x="2956944" y="563880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3" name="Oval 28">
              <a:extLst>
                <a:ext uri="{FF2B5EF4-FFF2-40B4-BE49-F238E27FC236}">
                  <a16:creationId xmlns:a16="http://schemas.microsoft.com/office/drawing/2014/main" id="{0E9677C9-B351-44F1-90BD-4E44A8558767}"/>
                </a:ext>
              </a:extLst>
            </p:cNvPr>
            <p:cNvSpPr/>
            <p:nvPr/>
          </p:nvSpPr>
          <p:spPr>
            <a:xfrm>
              <a:off x="4685896" y="522364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4" name="Oval 29">
              <a:extLst>
                <a:ext uri="{FF2B5EF4-FFF2-40B4-BE49-F238E27FC236}">
                  <a16:creationId xmlns:a16="http://schemas.microsoft.com/office/drawing/2014/main" id="{89B5BFE4-5AE8-4411-B66E-55EA5AF82CAD}"/>
                </a:ext>
              </a:extLst>
            </p:cNvPr>
            <p:cNvSpPr/>
            <p:nvPr/>
          </p:nvSpPr>
          <p:spPr>
            <a:xfrm>
              <a:off x="3824048" y="231227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5" name="Oval 30">
              <a:extLst>
                <a:ext uri="{FF2B5EF4-FFF2-40B4-BE49-F238E27FC236}">
                  <a16:creationId xmlns:a16="http://schemas.microsoft.com/office/drawing/2014/main" id="{0F513A9A-4C63-4EC8-95EE-CB067EAB4130}"/>
                </a:ext>
              </a:extLst>
            </p:cNvPr>
            <p:cNvSpPr/>
            <p:nvPr/>
          </p:nvSpPr>
          <p:spPr>
            <a:xfrm>
              <a:off x="2867606" y="24068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6" name="Oval 34">
              <a:extLst>
                <a:ext uri="{FF2B5EF4-FFF2-40B4-BE49-F238E27FC236}">
                  <a16:creationId xmlns:a16="http://schemas.microsoft.com/office/drawing/2014/main" id="{18FB061D-8250-4865-B347-B58C60CCC1A5}"/>
                </a:ext>
              </a:extLst>
            </p:cNvPr>
            <p:cNvSpPr/>
            <p:nvPr/>
          </p:nvSpPr>
          <p:spPr>
            <a:xfrm>
              <a:off x="3939661" y="165012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7" name="Oval 43">
              <a:extLst>
                <a:ext uri="{FF2B5EF4-FFF2-40B4-BE49-F238E27FC236}">
                  <a16:creationId xmlns:a16="http://schemas.microsoft.com/office/drawing/2014/main" id="{E2362876-486E-456C-87DE-65AF2FF2A77D}"/>
                </a:ext>
              </a:extLst>
            </p:cNvPr>
            <p:cNvSpPr/>
            <p:nvPr/>
          </p:nvSpPr>
          <p:spPr>
            <a:xfrm>
              <a:off x="2226476" y="5223642"/>
              <a:ext cx="210206" cy="21020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8" name="Oval 44">
              <a:extLst>
                <a:ext uri="{FF2B5EF4-FFF2-40B4-BE49-F238E27FC236}">
                  <a16:creationId xmlns:a16="http://schemas.microsoft.com/office/drawing/2014/main" id="{C82E5210-088D-421B-97C4-41446CFA2BFC}"/>
                </a:ext>
              </a:extLst>
            </p:cNvPr>
            <p:cNvSpPr/>
            <p:nvPr/>
          </p:nvSpPr>
          <p:spPr>
            <a:xfrm>
              <a:off x="1764020" y="448791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39" name="Oval 45">
              <a:extLst>
                <a:ext uri="{FF2B5EF4-FFF2-40B4-BE49-F238E27FC236}">
                  <a16:creationId xmlns:a16="http://schemas.microsoft.com/office/drawing/2014/main" id="{9CC8BC72-FFF7-4D79-8FE2-EEF1548B7235}"/>
                </a:ext>
              </a:extLst>
            </p:cNvPr>
            <p:cNvSpPr/>
            <p:nvPr/>
          </p:nvSpPr>
          <p:spPr>
            <a:xfrm>
              <a:off x="3014751" y="161859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40" name="Oval 46">
              <a:extLst>
                <a:ext uri="{FF2B5EF4-FFF2-40B4-BE49-F238E27FC236}">
                  <a16:creationId xmlns:a16="http://schemas.microsoft.com/office/drawing/2014/main" id="{AB66D7DF-4DBD-430C-9731-1B29A76E81C5}"/>
                </a:ext>
              </a:extLst>
            </p:cNvPr>
            <p:cNvSpPr/>
            <p:nvPr/>
          </p:nvSpPr>
          <p:spPr>
            <a:xfrm>
              <a:off x="2058309" y="171318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41" name="Oval 47">
              <a:extLst>
                <a:ext uri="{FF2B5EF4-FFF2-40B4-BE49-F238E27FC236}">
                  <a16:creationId xmlns:a16="http://schemas.microsoft.com/office/drawing/2014/main" id="{E204025B-AB09-4528-B5F3-04C3EABACBDF}"/>
                </a:ext>
              </a:extLst>
            </p:cNvPr>
            <p:cNvSpPr/>
            <p:nvPr/>
          </p:nvSpPr>
          <p:spPr>
            <a:xfrm>
              <a:off x="1585344" y="254350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42" name="Oval 48">
              <a:extLst>
                <a:ext uri="{FF2B5EF4-FFF2-40B4-BE49-F238E27FC236}">
                  <a16:creationId xmlns:a16="http://schemas.microsoft.com/office/drawing/2014/main" id="{EAE08663-FBAC-4097-9D63-1F289BCD262E}"/>
                </a:ext>
              </a:extLst>
            </p:cNvPr>
            <p:cNvSpPr/>
            <p:nvPr/>
          </p:nvSpPr>
          <p:spPr>
            <a:xfrm>
              <a:off x="1648405" y="36260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cxnSp>
          <p:nvCxnSpPr>
            <p:cNvPr id="43" name="Straight Connector 5">
              <a:extLst>
                <a:ext uri="{FF2B5EF4-FFF2-40B4-BE49-F238E27FC236}">
                  <a16:creationId xmlns:a16="http://schemas.microsoft.com/office/drawing/2014/main" id="{AEEB58FD-8087-4BD6-9E3B-5E8C98F3AF17}"/>
                </a:ext>
              </a:extLst>
            </p:cNvPr>
            <p:cNvCxnSpPr>
              <a:cxnSpLocks/>
              <a:stCxn id="42" idx="7"/>
              <a:endCxn id="30" idx="3"/>
            </p:cNvCxnSpPr>
            <p:nvPr/>
          </p:nvCxnSpPr>
          <p:spPr>
            <a:xfrm flipV="1">
              <a:off x="1827827" y="3327270"/>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7">
              <a:extLst>
                <a:ext uri="{FF2B5EF4-FFF2-40B4-BE49-F238E27FC236}">
                  <a16:creationId xmlns:a16="http://schemas.microsoft.com/office/drawing/2014/main" id="{A68C8DE1-8D8F-43AF-B495-0D991F42BE4D}"/>
                </a:ext>
              </a:extLst>
            </p:cNvPr>
            <p:cNvCxnSpPr>
              <a:stCxn id="30" idx="6"/>
              <a:endCxn id="25" idx="5"/>
            </p:cNvCxnSpPr>
            <p:nvPr/>
          </p:nvCxnSpPr>
          <p:spPr>
            <a:xfrm>
              <a:off x="2557550" y="3252951"/>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50">
              <a:extLst>
                <a:ext uri="{FF2B5EF4-FFF2-40B4-BE49-F238E27FC236}">
                  <a16:creationId xmlns:a16="http://schemas.microsoft.com/office/drawing/2014/main" id="{33B53FE7-860F-4098-B106-3F8CDB77E0DD}"/>
                </a:ext>
              </a:extLst>
            </p:cNvPr>
            <p:cNvCxnSpPr>
              <a:cxnSpLocks/>
              <a:stCxn id="25" idx="7"/>
              <a:endCxn id="34" idx="3"/>
            </p:cNvCxnSpPr>
            <p:nvPr/>
          </p:nvCxnSpPr>
          <p:spPr>
            <a:xfrm flipV="1">
              <a:off x="3462187" y="2491698"/>
              <a:ext cx="392645" cy="802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52">
              <a:extLst>
                <a:ext uri="{FF2B5EF4-FFF2-40B4-BE49-F238E27FC236}">
                  <a16:creationId xmlns:a16="http://schemas.microsoft.com/office/drawing/2014/main" id="{EB69C976-57B3-40AC-AC75-6C072F297993}"/>
                </a:ext>
              </a:extLst>
            </p:cNvPr>
            <p:cNvCxnSpPr>
              <a:cxnSpLocks/>
              <a:stCxn id="25" idx="5"/>
              <a:endCxn id="20" idx="1"/>
            </p:cNvCxnSpPr>
            <p:nvPr/>
          </p:nvCxnSpPr>
          <p:spPr>
            <a:xfrm>
              <a:off x="3462187" y="3442885"/>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54">
              <a:extLst>
                <a:ext uri="{FF2B5EF4-FFF2-40B4-BE49-F238E27FC236}">
                  <a16:creationId xmlns:a16="http://schemas.microsoft.com/office/drawing/2014/main" id="{7CF03CB3-F8BC-43BB-ADB5-CC0EB64CE12D}"/>
                </a:ext>
              </a:extLst>
            </p:cNvPr>
            <p:cNvCxnSpPr>
              <a:cxnSpLocks/>
              <a:stCxn id="11" idx="0"/>
              <a:endCxn id="25" idx="4"/>
            </p:cNvCxnSpPr>
            <p:nvPr/>
          </p:nvCxnSpPr>
          <p:spPr>
            <a:xfrm flipV="1">
              <a:off x="3324805" y="3473669"/>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6">
              <a:extLst>
                <a:ext uri="{FF2B5EF4-FFF2-40B4-BE49-F238E27FC236}">
                  <a16:creationId xmlns:a16="http://schemas.microsoft.com/office/drawing/2014/main" id="{0D0DB681-0CC3-4B27-9736-407491ACB5AF}"/>
                </a:ext>
              </a:extLst>
            </p:cNvPr>
            <p:cNvCxnSpPr>
              <a:cxnSpLocks/>
              <a:stCxn id="30" idx="4"/>
              <a:endCxn id="29" idx="0"/>
            </p:cNvCxnSpPr>
            <p:nvPr/>
          </p:nvCxnSpPr>
          <p:spPr>
            <a:xfrm>
              <a:off x="2452447" y="3358054"/>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8">
              <a:extLst>
                <a:ext uri="{FF2B5EF4-FFF2-40B4-BE49-F238E27FC236}">
                  <a16:creationId xmlns:a16="http://schemas.microsoft.com/office/drawing/2014/main" id="{75227038-E33C-4742-BCEC-EC66AB282C4B}"/>
                </a:ext>
              </a:extLst>
            </p:cNvPr>
            <p:cNvCxnSpPr>
              <a:cxnSpLocks/>
              <a:stCxn id="38" idx="2"/>
              <a:endCxn id="29" idx="2"/>
            </p:cNvCxnSpPr>
            <p:nvPr/>
          </p:nvCxnSpPr>
          <p:spPr>
            <a:xfrm flipV="1">
              <a:off x="1764020" y="4282965"/>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Arrow Connector 60">
              <a:extLst>
                <a:ext uri="{FF2B5EF4-FFF2-40B4-BE49-F238E27FC236}">
                  <a16:creationId xmlns:a16="http://schemas.microsoft.com/office/drawing/2014/main" id="{97FE2194-50F4-4DF5-9076-0D7CEBE4534A}"/>
                </a:ext>
              </a:extLst>
            </p:cNvPr>
            <p:cNvCxnSpPr>
              <a:stCxn id="42" idx="5"/>
              <a:endCxn id="29" idx="1"/>
            </p:cNvCxnSpPr>
            <p:nvPr/>
          </p:nvCxnSpPr>
          <p:spPr>
            <a:xfrm>
              <a:off x="1827827" y="3805491"/>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62">
              <a:extLst>
                <a:ext uri="{FF2B5EF4-FFF2-40B4-BE49-F238E27FC236}">
                  <a16:creationId xmlns:a16="http://schemas.microsoft.com/office/drawing/2014/main" id="{F9C64BD5-4F07-4FF5-AD5F-2C0BAF6AA6E3}"/>
                </a:ext>
              </a:extLst>
            </p:cNvPr>
            <p:cNvCxnSpPr>
              <a:stCxn id="11" idx="4"/>
              <a:endCxn id="5" idx="0"/>
            </p:cNvCxnSpPr>
            <p:nvPr/>
          </p:nvCxnSpPr>
          <p:spPr>
            <a:xfrm>
              <a:off x="3324805" y="4377558"/>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64">
              <a:extLst>
                <a:ext uri="{FF2B5EF4-FFF2-40B4-BE49-F238E27FC236}">
                  <a16:creationId xmlns:a16="http://schemas.microsoft.com/office/drawing/2014/main" id="{18BB16F7-5B6F-4327-95AE-E1DB12BB2CC2}"/>
                </a:ext>
              </a:extLst>
            </p:cNvPr>
            <p:cNvCxnSpPr>
              <a:cxnSpLocks/>
              <a:stCxn id="11" idx="3"/>
              <a:endCxn id="16" idx="7"/>
            </p:cNvCxnSpPr>
            <p:nvPr/>
          </p:nvCxnSpPr>
          <p:spPr>
            <a:xfrm flipH="1">
              <a:off x="2905139" y="4346774"/>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66">
              <a:extLst>
                <a:ext uri="{FF2B5EF4-FFF2-40B4-BE49-F238E27FC236}">
                  <a16:creationId xmlns:a16="http://schemas.microsoft.com/office/drawing/2014/main" id="{81E74C60-EFB1-4684-9310-4DF476CE8562}"/>
                </a:ext>
              </a:extLst>
            </p:cNvPr>
            <p:cNvCxnSpPr>
              <a:cxnSpLocks/>
              <a:stCxn id="16" idx="5"/>
              <a:endCxn id="5" idx="2"/>
            </p:cNvCxnSpPr>
            <p:nvPr/>
          </p:nvCxnSpPr>
          <p:spPr>
            <a:xfrm>
              <a:off x="2905139" y="4893312"/>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68">
              <a:extLst>
                <a:ext uri="{FF2B5EF4-FFF2-40B4-BE49-F238E27FC236}">
                  <a16:creationId xmlns:a16="http://schemas.microsoft.com/office/drawing/2014/main" id="{CED19A8C-8219-4414-86CF-51C176FD0247}"/>
                </a:ext>
              </a:extLst>
            </p:cNvPr>
            <p:cNvCxnSpPr>
              <a:stCxn id="16" idx="4"/>
              <a:endCxn id="32" idx="3"/>
            </p:cNvCxnSpPr>
            <p:nvPr/>
          </p:nvCxnSpPr>
          <p:spPr>
            <a:xfrm>
              <a:off x="2830820" y="4924096"/>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70">
              <a:extLst>
                <a:ext uri="{FF2B5EF4-FFF2-40B4-BE49-F238E27FC236}">
                  <a16:creationId xmlns:a16="http://schemas.microsoft.com/office/drawing/2014/main" id="{02593AE8-2C95-4050-8800-C6B087563529}"/>
                </a:ext>
              </a:extLst>
            </p:cNvPr>
            <p:cNvCxnSpPr>
              <a:cxnSpLocks/>
              <a:stCxn id="37" idx="0"/>
              <a:endCxn id="29" idx="4"/>
            </p:cNvCxnSpPr>
            <p:nvPr/>
          </p:nvCxnSpPr>
          <p:spPr>
            <a:xfrm flipV="1">
              <a:off x="2331579" y="438806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72">
              <a:extLst>
                <a:ext uri="{FF2B5EF4-FFF2-40B4-BE49-F238E27FC236}">
                  <a16:creationId xmlns:a16="http://schemas.microsoft.com/office/drawing/2014/main" id="{756D6BBD-188A-4573-AAB1-A9F26703B644}"/>
                </a:ext>
              </a:extLst>
            </p:cNvPr>
            <p:cNvCxnSpPr>
              <a:cxnSpLocks/>
              <a:stCxn id="37" idx="7"/>
              <a:endCxn id="16" idx="3"/>
            </p:cNvCxnSpPr>
            <p:nvPr/>
          </p:nvCxnSpPr>
          <p:spPr>
            <a:xfrm flipV="1">
              <a:off x="2405898" y="4893312"/>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77">
              <a:extLst>
                <a:ext uri="{FF2B5EF4-FFF2-40B4-BE49-F238E27FC236}">
                  <a16:creationId xmlns:a16="http://schemas.microsoft.com/office/drawing/2014/main" id="{050C18D8-A513-496C-B6CC-2A780FCA961B}"/>
                </a:ext>
              </a:extLst>
            </p:cNvPr>
            <p:cNvCxnSpPr>
              <a:cxnSpLocks/>
              <a:stCxn id="40" idx="3"/>
              <a:endCxn id="41" idx="7"/>
            </p:cNvCxnSpPr>
            <p:nvPr/>
          </p:nvCxnSpPr>
          <p:spPr>
            <a:xfrm flipH="1">
              <a:off x="1764766" y="1892608"/>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78">
              <a:extLst>
                <a:ext uri="{FF2B5EF4-FFF2-40B4-BE49-F238E27FC236}">
                  <a16:creationId xmlns:a16="http://schemas.microsoft.com/office/drawing/2014/main" id="{B7554220-8F01-441E-B632-AE6A3B840461}"/>
                </a:ext>
              </a:extLst>
            </p:cNvPr>
            <p:cNvCxnSpPr>
              <a:cxnSpLocks/>
              <a:stCxn id="41" idx="6"/>
              <a:endCxn id="35" idx="2"/>
            </p:cNvCxnSpPr>
            <p:nvPr/>
          </p:nvCxnSpPr>
          <p:spPr>
            <a:xfrm flipV="1">
              <a:off x="1795550" y="2511972"/>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79">
              <a:extLst>
                <a:ext uri="{FF2B5EF4-FFF2-40B4-BE49-F238E27FC236}">
                  <a16:creationId xmlns:a16="http://schemas.microsoft.com/office/drawing/2014/main" id="{90088978-D278-42FD-A42D-68DE49F28EE1}"/>
                </a:ext>
              </a:extLst>
            </p:cNvPr>
            <p:cNvCxnSpPr>
              <a:cxnSpLocks/>
              <a:stCxn id="41" idx="5"/>
              <a:endCxn id="30" idx="1"/>
            </p:cNvCxnSpPr>
            <p:nvPr/>
          </p:nvCxnSpPr>
          <p:spPr>
            <a:xfrm>
              <a:off x="1764766" y="2722925"/>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80">
              <a:extLst>
                <a:ext uri="{FF2B5EF4-FFF2-40B4-BE49-F238E27FC236}">
                  <a16:creationId xmlns:a16="http://schemas.microsoft.com/office/drawing/2014/main" id="{099A9EC0-BB0D-4703-94BD-16427A28B7AD}"/>
                </a:ext>
              </a:extLst>
            </p:cNvPr>
            <p:cNvCxnSpPr>
              <a:cxnSpLocks/>
              <a:stCxn id="29" idx="6"/>
              <a:endCxn id="11" idx="2"/>
            </p:cNvCxnSpPr>
            <p:nvPr/>
          </p:nvCxnSpPr>
          <p:spPr>
            <a:xfrm flipV="1">
              <a:off x="2683675" y="427245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81">
              <a:extLst>
                <a:ext uri="{FF2B5EF4-FFF2-40B4-BE49-F238E27FC236}">
                  <a16:creationId xmlns:a16="http://schemas.microsoft.com/office/drawing/2014/main" id="{699DB136-4369-44AF-9BAC-E9E9C85D4FB4}"/>
                </a:ext>
              </a:extLst>
            </p:cNvPr>
            <p:cNvCxnSpPr>
              <a:cxnSpLocks/>
              <a:stCxn id="10" idx="4"/>
              <a:endCxn id="17" idx="0"/>
            </p:cNvCxnSpPr>
            <p:nvPr/>
          </p:nvCxnSpPr>
          <p:spPr>
            <a:xfrm flipH="1">
              <a:off x="4018489" y="4745420"/>
              <a:ext cx="241738" cy="798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82">
              <a:extLst>
                <a:ext uri="{FF2B5EF4-FFF2-40B4-BE49-F238E27FC236}">
                  <a16:creationId xmlns:a16="http://schemas.microsoft.com/office/drawing/2014/main" id="{5187F7E0-904D-461C-A901-9FB851B568AA}"/>
                </a:ext>
              </a:extLst>
            </p:cNvPr>
            <p:cNvCxnSpPr>
              <a:cxnSpLocks/>
              <a:stCxn id="10" idx="5"/>
              <a:endCxn id="33" idx="1"/>
            </p:cNvCxnSpPr>
            <p:nvPr/>
          </p:nvCxnSpPr>
          <p:spPr>
            <a:xfrm>
              <a:off x="4334546" y="4714636"/>
              <a:ext cx="382134"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83">
              <a:extLst>
                <a:ext uri="{FF2B5EF4-FFF2-40B4-BE49-F238E27FC236}">
                  <a16:creationId xmlns:a16="http://schemas.microsoft.com/office/drawing/2014/main" id="{BF42D80A-BF65-45D1-8AE5-2DB3CF03D943}"/>
                </a:ext>
              </a:extLst>
            </p:cNvPr>
            <p:cNvCxnSpPr>
              <a:cxnSpLocks/>
              <a:stCxn id="5" idx="7"/>
              <a:endCxn id="10" idx="3"/>
            </p:cNvCxnSpPr>
            <p:nvPr/>
          </p:nvCxnSpPr>
          <p:spPr>
            <a:xfrm flipV="1">
              <a:off x="3646118" y="4714636"/>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84">
              <a:extLst>
                <a:ext uri="{FF2B5EF4-FFF2-40B4-BE49-F238E27FC236}">
                  <a16:creationId xmlns:a16="http://schemas.microsoft.com/office/drawing/2014/main" id="{6701736F-B950-4322-A5E5-9DDA8F166739}"/>
                </a:ext>
              </a:extLst>
            </p:cNvPr>
            <p:cNvCxnSpPr>
              <a:cxnSpLocks/>
              <a:stCxn id="11" idx="6"/>
              <a:endCxn id="10" idx="2"/>
            </p:cNvCxnSpPr>
            <p:nvPr/>
          </p:nvCxnSpPr>
          <p:spPr>
            <a:xfrm>
              <a:off x="3429908" y="4272455"/>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85">
              <a:extLst>
                <a:ext uri="{FF2B5EF4-FFF2-40B4-BE49-F238E27FC236}">
                  <a16:creationId xmlns:a16="http://schemas.microsoft.com/office/drawing/2014/main" id="{46AB5092-139D-4EBF-BF2D-1BCB20E9632C}"/>
                </a:ext>
              </a:extLst>
            </p:cNvPr>
            <p:cNvCxnSpPr>
              <a:cxnSpLocks/>
              <a:stCxn id="32" idx="7"/>
              <a:endCxn id="5" idx="3"/>
            </p:cNvCxnSpPr>
            <p:nvPr/>
          </p:nvCxnSpPr>
          <p:spPr>
            <a:xfrm flipV="1">
              <a:off x="3136366" y="5297960"/>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86">
              <a:extLst>
                <a:ext uri="{FF2B5EF4-FFF2-40B4-BE49-F238E27FC236}">
                  <a16:creationId xmlns:a16="http://schemas.microsoft.com/office/drawing/2014/main" id="{4EA7C726-B632-4982-BE39-6B92897F76F4}"/>
                </a:ext>
              </a:extLst>
            </p:cNvPr>
            <p:cNvCxnSpPr>
              <a:cxnSpLocks/>
              <a:stCxn id="17" idx="1"/>
              <a:endCxn id="5" idx="5"/>
            </p:cNvCxnSpPr>
            <p:nvPr/>
          </p:nvCxnSpPr>
          <p:spPr>
            <a:xfrm flipH="1" flipV="1">
              <a:off x="3646118" y="5297960"/>
              <a:ext cx="298052" cy="277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87">
              <a:extLst>
                <a:ext uri="{FF2B5EF4-FFF2-40B4-BE49-F238E27FC236}">
                  <a16:creationId xmlns:a16="http://schemas.microsoft.com/office/drawing/2014/main" id="{AC6E0FBF-4F06-4875-A1CD-2DFEBF06C398}"/>
                </a:ext>
              </a:extLst>
            </p:cNvPr>
            <p:cNvCxnSpPr>
              <a:cxnSpLocks/>
              <a:stCxn id="17" idx="6"/>
              <a:endCxn id="33" idx="3"/>
            </p:cNvCxnSpPr>
            <p:nvPr/>
          </p:nvCxnSpPr>
          <p:spPr>
            <a:xfrm flipV="1">
              <a:off x="4123592" y="5403063"/>
              <a:ext cx="593088" cy="24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88">
              <a:extLst>
                <a:ext uri="{FF2B5EF4-FFF2-40B4-BE49-F238E27FC236}">
                  <a16:creationId xmlns:a16="http://schemas.microsoft.com/office/drawing/2014/main" id="{B072C537-4E8D-4331-B085-AC8B564BADBD}"/>
                </a:ext>
              </a:extLst>
            </p:cNvPr>
            <p:cNvCxnSpPr>
              <a:cxnSpLocks/>
              <a:stCxn id="32" idx="6"/>
              <a:endCxn id="17" idx="2"/>
            </p:cNvCxnSpPr>
            <p:nvPr/>
          </p:nvCxnSpPr>
          <p:spPr>
            <a:xfrm flipV="1">
              <a:off x="3167150" y="5649310"/>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119">
              <a:extLst>
                <a:ext uri="{FF2B5EF4-FFF2-40B4-BE49-F238E27FC236}">
                  <a16:creationId xmlns:a16="http://schemas.microsoft.com/office/drawing/2014/main" id="{62FFCB00-2D8B-491A-84C0-B56A7EA810F2}"/>
                </a:ext>
              </a:extLst>
            </p:cNvPr>
            <p:cNvCxnSpPr>
              <a:cxnSpLocks/>
              <a:stCxn id="31" idx="0"/>
              <a:endCxn id="34" idx="5"/>
            </p:cNvCxnSpPr>
            <p:nvPr/>
          </p:nvCxnSpPr>
          <p:spPr>
            <a:xfrm flipH="1" flipV="1">
              <a:off x="4003470" y="2491698"/>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120">
              <a:extLst>
                <a:ext uri="{FF2B5EF4-FFF2-40B4-BE49-F238E27FC236}">
                  <a16:creationId xmlns:a16="http://schemas.microsoft.com/office/drawing/2014/main" id="{D68F3BE5-7684-44F7-8874-1F7EFF37C462}"/>
                </a:ext>
              </a:extLst>
            </p:cNvPr>
            <p:cNvCxnSpPr>
              <a:cxnSpLocks/>
              <a:stCxn id="25" idx="6"/>
              <a:endCxn id="31" idx="2"/>
            </p:cNvCxnSpPr>
            <p:nvPr/>
          </p:nvCxnSpPr>
          <p:spPr>
            <a:xfrm flipV="1">
              <a:off x="3492971" y="3084786"/>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121">
              <a:extLst>
                <a:ext uri="{FF2B5EF4-FFF2-40B4-BE49-F238E27FC236}">
                  <a16:creationId xmlns:a16="http://schemas.microsoft.com/office/drawing/2014/main" id="{60938C40-D957-44EE-A2B6-C5E75A4D38F0}"/>
                </a:ext>
              </a:extLst>
            </p:cNvPr>
            <p:cNvCxnSpPr>
              <a:cxnSpLocks/>
              <a:stCxn id="36" idx="4"/>
              <a:endCxn id="34" idx="0"/>
            </p:cNvCxnSpPr>
            <p:nvPr/>
          </p:nvCxnSpPr>
          <p:spPr>
            <a:xfrm flipH="1">
              <a:off x="3929151" y="1860330"/>
              <a:ext cx="115613" cy="451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122">
              <a:extLst>
                <a:ext uri="{FF2B5EF4-FFF2-40B4-BE49-F238E27FC236}">
                  <a16:creationId xmlns:a16="http://schemas.microsoft.com/office/drawing/2014/main" id="{2C0D00F4-8C87-4338-B7A7-1CDE752B46E3}"/>
                </a:ext>
              </a:extLst>
            </p:cNvPr>
            <p:cNvCxnSpPr>
              <a:cxnSpLocks/>
              <a:stCxn id="39" idx="6"/>
              <a:endCxn id="36" idx="2"/>
            </p:cNvCxnSpPr>
            <p:nvPr/>
          </p:nvCxnSpPr>
          <p:spPr>
            <a:xfrm>
              <a:off x="3224957" y="1723696"/>
              <a:ext cx="714704" cy="31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123">
              <a:extLst>
                <a:ext uri="{FF2B5EF4-FFF2-40B4-BE49-F238E27FC236}">
                  <a16:creationId xmlns:a16="http://schemas.microsoft.com/office/drawing/2014/main" id="{F006F97D-14AA-4A97-B52A-93A3A1B54B1D}"/>
                </a:ext>
              </a:extLst>
            </p:cNvPr>
            <p:cNvCxnSpPr>
              <a:cxnSpLocks/>
              <a:stCxn id="39" idx="5"/>
              <a:endCxn id="34" idx="1"/>
            </p:cNvCxnSpPr>
            <p:nvPr/>
          </p:nvCxnSpPr>
          <p:spPr>
            <a:xfrm>
              <a:off x="3194173" y="1798015"/>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124">
              <a:extLst>
                <a:ext uri="{FF2B5EF4-FFF2-40B4-BE49-F238E27FC236}">
                  <a16:creationId xmlns:a16="http://schemas.microsoft.com/office/drawing/2014/main" id="{F2E8C4B1-979D-43F9-BFF5-C689A0F7EFB8}"/>
                </a:ext>
              </a:extLst>
            </p:cNvPr>
            <p:cNvCxnSpPr>
              <a:cxnSpLocks/>
              <a:stCxn id="35" idx="7"/>
              <a:endCxn id="39" idx="4"/>
            </p:cNvCxnSpPr>
            <p:nvPr/>
          </p:nvCxnSpPr>
          <p:spPr>
            <a:xfrm flipV="1">
              <a:off x="3047028" y="1828799"/>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125">
              <a:extLst>
                <a:ext uri="{FF2B5EF4-FFF2-40B4-BE49-F238E27FC236}">
                  <a16:creationId xmlns:a16="http://schemas.microsoft.com/office/drawing/2014/main" id="{C93C8768-EFC8-43D7-9373-4ACF5D1C63FA}"/>
                </a:ext>
              </a:extLst>
            </p:cNvPr>
            <p:cNvCxnSpPr>
              <a:cxnSpLocks/>
              <a:stCxn id="40" idx="6"/>
              <a:endCxn id="39" idx="2"/>
            </p:cNvCxnSpPr>
            <p:nvPr/>
          </p:nvCxnSpPr>
          <p:spPr>
            <a:xfrm flipV="1">
              <a:off x="2268515" y="1723696"/>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126">
              <a:extLst>
                <a:ext uri="{FF2B5EF4-FFF2-40B4-BE49-F238E27FC236}">
                  <a16:creationId xmlns:a16="http://schemas.microsoft.com/office/drawing/2014/main" id="{4DF14C89-CAEE-4CE0-88FD-2C370EF66D22}"/>
                </a:ext>
              </a:extLst>
            </p:cNvPr>
            <p:cNvCxnSpPr>
              <a:cxnSpLocks/>
              <a:stCxn id="35" idx="6"/>
              <a:endCxn id="34" idx="2"/>
            </p:cNvCxnSpPr>
            <p:nvPr/>
          </p:nvCxnSpPr>
          <p:spPr>
            <a:xfrm flipV="1">
              <a:off x="3077812" y="2417379"/>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127">
              <a:extLst>
                <a:ext uri="{FF2B5EF4-FFF2-40B4-BE49-F238E27FC236}">
                  <a16:creationId xmlns:a16="http://schemas.microsoft.com/office/drawing/2014/main" id="{0EDA0B04-CD5B-4EDF-A2D3-4529608BBD5B}"/>
                </a:ext>
              </a:extLst>
            </p:cNvPr>
            <p:cNvCxnSpPr>
              <a:cxnSpLocks/>
              <a:stCxn id="40" idx="5"/>
              <a:endCxn id="35" idx="1"/>
            </p:cNvCxnSpPr>
            <p:nvPr/>
          </p:nvCxnSpPr>
          <p:spPr>
            <a:xfrm>
              <a:off x="2237731" y="1892608"/>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128">
              <a:extLst>
                <a:ext uri="{FF2B5EF4-FFF2-40B4-BE49-F238E27FC236}">
                  <a16:creationId xmlns:a16="http://schemas.microsoft.com/office/drawing/2014/main" id="{47178071-269B-404B-A6F8-52AAD3DE23F1}"/>
                </a:ext>
              </a:extLst>
            </p:cNvPr>
            <p:cNvCxnSpPr>
              <a:cxnSpLocks/>
            </p:cNvCxnSpPr>
            <p:nvPr/>
          </p:nvCxnSpPr>
          <p:spPr>
            <a:xfrm>
              <a:off x="4365330" y="4668026"/>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129">
              <a:extLst>
                <a:ext uri="{FF2B5EF4-FFF2-40B4-BE49-F238E27FC236}">
                  <a16:creationId xmlns:a16="http://schemas.microsoft.com/office/drawing/2014/main" id="{05A6D774-D3BD-4EAA-9F1F-3EA031D06922}"/>
                </a:ext>
              </a:extLst>
            </p:cNvPr>
            <p:cNvCxnSpPr>
              <a:cxnSpLocks/>
              <a:stCxn id="33" idx="7"/>
              <a:endCxn id="23" idx="3"/>
            </p:cNvCxnSpPr>
            <p:nvPr/>
          </p:nvCxnSpPr>
          <p:spPr>
            <a:xfrm flipV="1">
              <a:off x="4865318" y="4714636"/>
              <a:ext cx="234990"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130">
              <a:extLst>
                <a:ext uri="{FF2B5EF4-FFF2-40B4-BE49-F238E27FC236}">
                  <a16:creationId xmlns:a16="http://schemas.microsoft.com/office/drawing/2014/main" id="{0B802B45-7C67-4AE4-9677-589D6BE608CB}"/>
                </a:ext>
              </a:extLst>
            </p:cNvPr>
            <p:cNvCxnSpPr>
              <a:cxnSpLocks/>
              <a:stCxn id="20" idx="4"/>
              <a:endCxn id="10" idx="0"/>
            </p:cNvCxnSpPr>
            <p:nvPr/>
          </p:nvCxnSpPr>
          <p:spPr>
            <a:xfrm>
              <a:off x="4050020" y="3999185"/>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131">
              <a:extLst>
                <a:ext uri="{FF2B5EF4-FFF2-40B4-BE49-F238E27FC236}">
                  <a16:creationId xmlns:a16="http://schemas.microsoft.com/office/drawing/2014/main" id="{D803EC44-7730-4CF5-A88D-12874A270CAB}"/>
                </a:ext>
              </a:extLst>
            </p:cNvPr>
            <p:cNvCxnSpPr>
              <a:cxnSpLocks/>
              <a:stCxn id="11" idx="7"/>
              <a:endCxn id="20" idx="3"/>
            </p:cNvCxnSpPr>
            <p:nvPr/>
          </p:nvCxnSpPr>
          <p:spPr>
            <a:xfrm flipV="1">
              <a:off x="3399124" y="3968401"/>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132">
              <a:extLst>
                <a:ext uri="{FF2B5EF4-FFF2-40B4-BE49-F238E27FC236}">
                  <a16:creationId xmlns:a16="http://schemas.microsoft.com/office/drawing/2014/main" id="{DFEE444D-8A95-4126-B447-F9D5900F54D1}"/>
                </a:ext>
              </a:extLst>
            </p:cNvPr>
            <p:cNvCxnSpPr>
              <a:cxnSpLocks/>
              <a:stCxn id="25" idx="1"/>
              <a:endCxn id="35" idx="5"/>
            </p:cNvCxnSpPr>
            <p:nvPr/>
          </p:nvCxnSpPr>
          <p:spPr>
            <a:xfrm flipH="1" flipV="1">
              <a:off x="3047028" y="2586291"/>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178">
              <a:extLst>
                <a:ext uri="{FF2B5EF4-FFF2-40B4-BE49-F238E27FC236}">
                  <a16:creationId xmlns:a16="http://schemas.microsoft.com/office/drawing/2014/main" id="{E904EAD3-3F0D-403B-9D21-31E50B509E41}"/>
                </a:ext>
              </a:extLst>
            </p:cNvPr>
            <p:cNvCxnSpPr>
              <a:cxnSpLocks/>
              <a:stCxn id="29" idx="7"/>
              <a:endCxn id="25" idx="3"/>
            </p:cNvCxnSpPr>
            <p:nvPr/>
          </p:nvCxnSpPr>
          <p:spPr>
            <a:xfrm flipV="1">
              <a:off x="2652891" y="3442885"/>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185">
              <a:extLst>
                <a:ext uri="{FF2B5EF4-FFF2-40B4-BE49-F238E27FC236}">
                  <a16:creationId xmlns:a16="http://schemas.microsoft.com/office/drawing/2014/main" id="{DB75006E-66DE-4857-884F-97C4E9851294}"/>
                </a:ext>
              </a:extLst>
            </p:cNvPr>
            <p:cNvCxnSpPr>
              <a:cxnSpLocks/>
              <a:stCxn id="37" idx="5"/>
              <a:endCxn id="32" idx="2"/>
            </p:cNvCxnSpPr>
            <p:nvPr/>
          </p:nvCxnSpPr>
          <p:spPr>
            <a:xfrm>
              <a:off x="2405898" y="5403064"/>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186">
              <a:extLst>
                <a:ext uri="{FF2B5EF4-FFF2-40B4-BE49-F238E27FC236}">
                  <a16:creationId xmlns:a16="http://schemas.microsoft.com/office/drawing/2014/main" id="{1D77E86C-0915-499B-B21C-B362331CCFD9}"/>
                </a:ext>
              </a:extLst>
            </p:cNvPr>
            <p:cNvCxnSpPr>
              <a:cxnSpLocks/>
              <a:stCxn id="38" idx="5"/>
              <a:endCxn id="37" idx="1"/>
            </p:cNvCxnSpPr>
            <p:nvPr/>
          </p:nvCxnSpPr>
          <p:spPr>
            <a:xfrm>
              <a:off x="1943442" y="4667340"/>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187">
              <a:extLst>
                <a:ext uri="{FF2B5EF4-FFF2-40B4-BE49-F238E27FC236}">
                  <a16:creationId xmlns:a16="http://schemas.microsoft.com/office/drawing/2014/main" id="{B30C0C75-834C-44D1-93A1-BECB5FC90817}"/>
                </a:ext>
              </a:extLst>
            </p:cNvPr>
            <p:cNvCxnSpPr>
              <a:cxnSpLocks/>
              <a:stCxn id="16" idx="1"/>
              <a:endCxn id="29" idx="5"/>
            </p:cNvCxnSpPr>
            <p:nvPr/>
          </p:nvCxnSpPr>
          <p:spPr>
            <a:xfrm flipH="1" flipV="1">
              <a:off x="2652891" y="4357284"/>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188">
              <a:extLst>
                <a:ext uri="{FF2B5EF4-FFF2-40B4-BE49-F238E27FC236}">
                  <a16:creationId xmlns:a16="http://schemas.microsoft.com/office/drawing/2014/main" id="{7D448542-6D72-433B-8E92-F925E23BE626}"/>
                </a:ext>
              </a:extLst>
            </p:cNvPr>
            <p:cNvCxnSpPr>
              <a:cxnSpLocks/>
              <a:stCxn id="42" idx="4"/>
              <a:endCxn id="38" idx="0"/>
            </p:cNvCxnSpPr>
            <p:nvPr/>
          </p:nvCxnSpPr>
          <p:spPr>
            <a:xfrm>
              <a:off x="1753508" y="3836275"/>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189">
              <a:extLst>
                <a:ext uri="{FF2B5EF4-FFF2-40B4-BE49-F238E27FC236}">
                  <a16:creationId xmlns:a16="http://schemas.microsoft.com/office/drawing/2014/main" id="{417E8C04-558A-487E-A659-54D9F6D0B5AE}"/>
                </a:ext>
              </a:extLst>
            </p:cNvPr>
            <p:cNvCxnSpPr>
              <a:cxnSpLocks/>
              <a:stCxn id="41" idx="4"/>
              <a:endCxn id="42" idx="0"/>
            </p:cNvCxnSpPr>
            <p:nvPr/>
          </p:nvCxnSpPr>
          <p:spPr>
            <a:xfrm>
              <a:off x="1690447" y="2753709"/>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200">
              <a:extLst>
                <a:ext uri="{FF2B5EF4-FFF2-40B4-BE49-F238E27FC236}">
                  <a16:creationId xmlns:a16="http://schemas.microsoft.com/office/drawing/2014/main" id="{5CD09311-3605-449B-BEE1-12AF3404128C}"/>
                </a:ext>
              </a:extLst>
            </p:cNvPr>
            <p:cNvCxnSpPr>
              <a:cxnSpLocks/>
              <a:stCxn id="30" idx="7"/>
              <a:endCxn id="35" idx="3"/>
            </p:cNvCxnSpPr>
            <p:nvPr/>
          </p:nvCxnSpPr>
          <p:spPr>
            <a:xfrm flipV="1">
              <a:off x="2526766" y="2586291"/>
              <a:ext cx="371624" cy="592341"/>
            </a:xfrm>
            <a:prstGeom prst="line">
              <a:avLst/>
            </a:prstGeom>
          </p:spPr>
          <p:style>
            <a:lnRef idx="1">
              <a:schemeClr val="accent1"/>
            </a:lnRef>
            <a:fillRef idx="0">
              <a:schemeClr val="accent1"/>
            </a:fillRef>
            <a:effectRef idx="0">
              <a:schemeClr val="accent1"/>
            </a:effectRef>
            <a:fontRef idx="minor">
              <a:schemeClr val="tx1"/>
            </a:fontRef>
          </p:style>
        </p:cxnSp>
        <p:sp>
          <p:nvSpPr>
            <p:cNvPr id="91" name="Oval 205">
              <a:extLst>
                <a:ext uri="{FF2B5EF4-FFF2-40B4-BE49-F238E27FC236}">
                  <a16:creationId xmlns:a16="http://schemas.microsoft.com/office/drawing/2014/main" id="{9DF47534-B963-4229-96F8-21759D757EB6}"/>
                </a:ext>
              </a:extLst>
            </p:cNvPr>
            <p:cNvSpPr/>
            <p:nvPr/>
          </p:nvSpPr>
          <p:spPr>
            <a:xfrm flipH="1" flipV="1">
              <a:off x="5467098" y="17426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92" name="Oval 206">
              <a:extLst>
                <a:ext uri="{FF2B5EF4-FFF2-40B4-BE49-F238E27FC236}">
                  <a16:creationId xmlns:a16="http://schemas.microsoft.com/office/drawing/2014/main" id="{584C7283-61DB-4915-85A0-537D20FB5956}"/>
                </a:ext>
              </a:extLst>
            </p:cNvPr>
            <p:cNvSpPr/>
            <p:nvPr/>
          </p:nvSpPr>
          <p:spPr>
            <a:xfrm flipH="1" flipV="1">
              <a:off x="4778670" y="232594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93" name="Oval 207">
              <a:extLst>
                <a:ext uri="{FF2B5EF4-FFF2-40B4-BE49-F238E27FC236}">
                  <a16:creationId xmlns:a16="http://schemas.microsoft.com/office/drawing/2014/main" id="{5D360AA8-8E44-4E05-919A-D2A89CBF58E9}"/>
                </a:ext>
              </a:extLst>
            </p:cNvPr>
            <p:cNvSpPr/>
            <p:nvPr/>
          </p:nvSpPr>
          <p:spPr>
            <a:xfrm flipH="1" flipV="1">
              <a:off x="5714092" y="269380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94" name="Oval 208">
              <a:extLst>
                <a:ext uri="{FF2B5EF4-FFF2-40B4-BE49-F238E27FC236}">
                  <a16:creationId xmlns:a16="http://schemas.microsoft.com/office/drawing/2014/main" id="{30BEC31D-2EFD-4569-9FF3-6C4542DB8B98}"/>
                </a:ext>
              </a:extLst>
            </p:cNvPr>
            <p:cNvSpPr/>
            <p:nvPr/>
          </p:nvSpPr>
          <p:spPr>
            <a:xfrm flipH="1" flipV="1">
              <a:off x="6208077" y="214726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95" name="Oval 209">
              <a:extLst>
                <a:ext uri="{FF2B5EF4-FFF2-40B4-BE49-F238E27FC236}">
                  <a16:creationId xmlns:a16="http://schemas.microsoft.com/office/drawing/2014/main" id="{C8A76902-0517-4123-B16A-DA1251FAB6CE}"/>
                </a:ext>
              </a:extLst>
            </p:cNvPr>
            <p:cNvSpPr/>
            <p:nvPr/>
          </p:nvSpPr>
          <p:spPr>
            <a:xfrm flipH="1" flipV="1">
              <a:off x="5020408" y="11493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96" name="Oval 210">
              <a:extLst>
                <a:ext uri="{FF2B5EF4-FFF2-40B4-BE49-F238E27FC236}">
                  <a16:creationId xmlns:a16="http://schemas.microsoft.com/office/drawing/2014/main" id="{83CF40C2-52C1-4339-9C2D-CFC054C6BF9D}"/>
                </a:ext>
              </a:extLst>
            </p:cNvPr>
            <p:cNvSpPr/>
            <p:nvPr/>
          </p:nvSpPr>
          <p:spPr>
            <a:xfrm flipH="1" flipV="1">
              <a:off x="4988877" y="307217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97" name="Oval 212">
              <a:extLst>
                <a:ext uri="{FF2B5EF4-FFF2-40B4-BE49-F238E27FC236}">
                  <a16:creationId xmlns:a16="http://schemas.microsoft.com/office/drawing/2014/main" id="{7EA6EAA3-41EE-4C28-80F0-459BA2B48633}"/>
                </a:ext>
              </a:extLst>
            </p:cNvPr>
            <p:cNvSpPr/>
            <p:nvPr/>
          </p:nvSpPr>
          <p:spPr>
            <a:xfrm flipH="1" flipV="1">
              <a:off x="5651029" y="359769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98" name="Oval 213">
              <a:extLst>
                <a:ext uri="{FF2B5EF4-FFF2-40B4-BE49-F238E27FC236}">
                  <a16:creationId xmlns:a16="http://schemas.microsoft.com/office/drawing/2014/main" id="{BC011C64-4AC7-4108-83BB-76FA9D2149FE}"/>
                </a:ext>
              </a:extLst>
            </p:cNvPr>
            <p:cNvSpPr/>
            <p:nvPr/>
          </p:nvSpPr>
          <p:spPr>
            <a:xfrm flipH="1" flipV="1">
              <a:off x="6460325" y="268329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99" name="Oval 214">
              <a:extLst>
                <a:ext uri="{FF2B5EF4-FFF2-40B4-BE49-F238E27FC236}">
                  <a16:creationId xmlns:a16="http://schemas.microsoft.com/office/drawing/2014/main" id="{907817D1-A09B-4C8E-ACC1-C1E8EAFBA9CF}"/>
                </a:ext>
              </a:extLst>
            </p:cNvPr>
            <p:cNvSpPr/>
            <p:nvPr/>
          </p:nvSpPr>
          <p:spPr>
            <a:xfrm flipH="1" flipV="1">
              <a:off x="6586450" y="371330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0" name="Oval 215">
              <a:extLst>
                <a:ext uri="{FF2B5EF4-FFF2-40B4-BE49-F238E27FC236}">
                  <a16:creationId xmlns:a16="http://schemas.microsoft.com/office/drawing/2014/main" id="{E61537DA-37E7-4B4F-89A4-E3B0D1741F19}"/>
                </a:ext>
              </a:extLst>
            </p:cNvPr>
            <p:cNvSpPr/>
            <p:nvPr/>
          </p:nvSpPr>
          <p:spPr>
            <a:xfrm flipH="1" flipV="1">
              <a:off x="4820712" y="388147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1" name="Oval 216">
              <a:extLst>
                <a:ext uri="{FF2B5EF4-FFF2-40B4-BE49-F238E27FC236}">
                  <a16:creationId xmlns:a16="http://schemas.microsoft.com/office/drawing/2014/main" id="{A5B27A92-EB64-4F94-ACD2-C619E5BB98A4}"/>
                </a:ext>
              </a:extLst>
            </p:cNvPr>
            <p:cNvSpPr/>
            <p:nvPr/>
          </p:nvSpPr>
          <p:spPr>
            <a:xfrm flipH="1" flipV="1">
              <a:off x="5976850" y="122235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2" name="Oval 217">
              <a:extLst>
                <a:ext uri="{FF2B5EF4-FFF2-40B4-BE49-F238E27FC236}">
                  <a16:creationId xmlns:a16="http://schemas.microsoft.com/office/drawing/2014/main" id="{21B9D7AB-0921-41FA-B082-4EF803F34C5B}"/>
                </a:ext>
              </a:extLst>
            </p:cNvPr>
            <p:cNvSpPr/>
            <p:nvPr/>
          </p:nvSpPr>
          <p:spPr>
            <a:xfrm flipH="1" flipV="1">
              <a:off x="4566057" y="159397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3" name="Oval 219">
              <a:extLst>
                <a:ext uri="{FF2B5EF4-FFF2-40B4-BE49-F238E27FC236}">
                  <a16:creationId xmlns:a16="http://schemas.microsoft.com/office/drawing/2014/main" id="{5DC91525-8EBE-401B-A084-3F69BE8F53F0}"/>
                </a:ext>
              </a:extLst>
            </p:cNvPr>
            <p:cNvSpPr/>
            <p:nvPr/>
          </p:nvSpPr>
          <p:spPr>
            <a:xfrm flipH="1" flipV="1">
              <a:off x="6066188" y="44542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4" name="Oval 220">
              <a:extLst>
                <a:ext uri="{FF2B5EF4-FFF2-40B4-BE49-F238E27FC236}">
                  <a16:creationId xmlns:a16="http://schemas.microsoft.com/office/drawing/2014/main" id="{BFB67B2E-903C-442C-8891-C98EBF28B0BA}"/>
                </a:ext>
              </a:extLst>
            </p:cNvPr>
            <p:cNvSpPr/>
            <p:nvPr/>
          </p:nvSpPr>
          <p:spPr>
            <a:xfrm flipH="1" flipV="1">
              <a:off x="5174627" y="56041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5" name="Oval 221">
              <a:extLst>
                <a:ext uri="{FF2B5EF4-FFF2-40B4-BE49-F238E27FC236}">
                  <a16:creationId xmlns:a16="http://schemas.microsoft.com/office/drawing/2014/main" id="{4EFC5804-B524-41D3-B1C4-9D291F8A73BD}"/>
                </a:ext>
              </a:extLst>
            </p:cNvPr>
            <p:cNvSpPr/>
            <p:nvPr/>
          </p:nvSpPr>
          <p:spPr>
            <a:xfrm flipH="1" flipV="1">
              <a:off x="6707318" y="163751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6" name="Oval 222">
              <a:extLst>
                <a:ext uri="{FF2B5EF4-FFF2-40B4-BE49-F238E27FC236}">
                  <a16:creationId xmlns:a16="http://schemas.microsoft.com/office/drawing/2014/main" id="{FE7F1B46-D43F-4B47-9557-0AB199170323}"/>
                </a:ext>
              </a:extLst>
            </p:cNvPr>
            <p:cNvSpPr/>
            <p:nvPr/>
          </p:nvSpPr>
          <p:spPr>
            <a:xfrm flipH="1" flipV="1">
              <a:off x="7169774" y="237323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7" name="Oval 223">
              <a:extLst>
                <a:ext uri="{FF2B5EF4-FFF2-40B4-BE49-F238E27FC236}">
                  <a16:creationId xmlns:a16="http://schemas.microsoft.com/office/drawing/2014/main" id="{1516EBB5-9F08-4561-9BE6-9B8CEEFB8581}"/>
                </a:ext>
              </a:extLst>
            </p:cNvPr>
            <p:cNvSpPr/>
            <p:nvPr/>
          </p:nvSpPr>
          <p:spPr>
            <a:xfrm flipH="1" flipV="1">
              <a:off x="5919043" y="524256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8" name="Oval 224">
              <a:extLst>
                <a:ext uri="{FF2B5EF4-FFF2-40B4-BE49-F238E27FC236}">
                  <a16:creationId xmlns:a16="http://schemas.microsoft.com/office/drawing/2014/main" id="{901A376D-27AC-4075-88C7-DA80967808F8}"/>
                </a:ext>
              </a:extLst>
            </p:cNvPr>
            <p:cNvSpPr/>
            <p:nvPr/>
          </p:nvSpPr>
          <p:spPr>
            <a:xfrm flipH="1" flipV="1">
              <a:off x="6875485" y="514796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09" name="Oval 225">
              <a:extLst>
                <a:ext uri="{FF2B5EF4-FFF2-40B4-BE49-F238E27FC236}">
                  <a16:creationId xmlns:a16="http://schemas.microsoft.com/office/drawing/2014/main" id="{8B73799F-5D89-43F4-832B-9C02D0FD032F}"/>
                </a:ext>
              </a:extLst>
            </p:cNvPr>
            <p:cNvSpPr/>
            <p:nvPr/>
          </p:nvSpPr>
          <p:spPr>
            <a:xfrm flipH="1" flipV="1">
              <a:off x="7348450" y="431765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sp>
          <p:nvSpPr>
            <p:cNvPr id="110" name="Oval 226">
              <a:extLst>
                <a:ext uri="{FF2B5EF4-FFF2-40B4-BE49-F238E27FC236}">
                  <a16:creationId xmlns:a16="http://schemas.microsoft.com/office/drawing/2014/main" id="{C516F47E-3BB4-4C69-9214-29DD1093B666}"/>
                </a:ext>
              </a:extLst>
            </p:cNvPr>
            <p:cNvSpPr/>
            <p:nvPr/>
          </p:nvSpPr>
          <p:spPr>
            <a:xfrm flipH="1" flipV="1">
              <a:off x="7285389" y="32350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cxnSp>
          <p:nvCxnSpPr>
            <p:cNvPr id="111" name="Straight Connector 227">
              <a:extLst>
                <a:ext uri="{FF2B5EF4-FFF2-40B4-BE49-F238E27FC236}">
                  <a16:creationId xmlns:a16="http://schemas.microsoft.com/office/drawing/2014/main" id="{D1731A52-36C4-47C0-B7F4-DDAA954B05D6}"/>
                </a:ext>
              </a:extLst>
            </p:cNvPr>
            <p:cNvCxnSpPr>
              <a:cxnSpLocks/>
              <a:stCxn id="110" idx="7"/>
              <a:endCxn id="99" idx="3"/>
            </p:cNvCxnSpPr>
            <p:nvPr/>
          </p:nvCxnSpPr>
          <p:spPr>
            <a:xfrm flipH="1">
              <a:off x="6765872" y="3414507"/>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228">
              <a:extLst>
                <a:ext uri="{FF2B5EF4-FFF2-40B4-BE49-F238E27FC236}">
                  <a16:creationId xmlns:a16="http://schemas.microsoft.com/office/drawing/2014/main" id="{403857C4-7345-47D0-B81E-3F5114C38C99}"/>
                </a:ext>
              </a:extLst>
            </p:cNvPr>
            <p:cNvCxnSpPr>
              <a:stCxn id="99" idx="6"/>
              <a:endCxn id="97" idx="5"/>
            </p:cNvCxnSpPr>
            <p:nvPr/>
          </p:nvCxnSpPr>
          <p:spPr>
            <a:xfrm flipH="1" flipV="1">
              <a:off x="5681813" y="3628475"/>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229">
              <a:extLst>
                <a:ext uri="{FF2B5EF4-FFF2-40B4-BE49-F238E27FC236}">
                  <a16:creationId xmlns:a16="http://schemas.microsoft.com/office/drawing/2014/main" id="{4B4EAF2C-A97E-4BC9-947D-1E7B3E08252D}"/>
                </a:ext>
              </a:extLst>
            </p:cNvPr>
            <p:cNvCxnSpPr>
              <a:cxnSpLocks/>
              <a:stCxn id="97" idx="7"/>
              <a:endCxn id="23" idx="7"/>
            </p:cNvCxnSpPr>
            <p:nvPr/>
          </p:nvCxnSpPr>
          <p:spPr>
            <a:xfrm flipH="1">
              <a:off x="5248946" y="3777113"/>
              <a:ext cx="432867" cy="788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230">
              <a:extLst>
                <a:ext uri="{FF2B5EF4-FFF2-40B4-BE49-F238E27FC236}">
                  <a16:creationId xmlns:a16="http://schemas.microsoft.com/office/drawing/2014/main" id="{03AB5DD7-7361-49E5-AD1E-B5844EDD14EA}"/>
                </a:ext>
              </a:extLst>
            </p:cNvPr>
            <p:cNvCxnSpPr>
              <a:cxnSpLocks/>
              <a:stCxn id="97" idx="5"/>
              <a:endCxn id="96" idx="1"/>
            </p:cNvCxnSpPr>
            <p:nvPr/>
          </p:nvCxnSpPr>
          <p:spPr>
            <a:xfrm flipH="1" flipV="1">
              <a:off x="5168299" y="3251597"/>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231">
              <a:extLst>
                <a:ext uri="{FF2B5EF4-FFF2-40B4-BE49-F238E27FC236}">
                  <a16:creationId xmlns:a16="http://schemas.microsoft.com/office/drawing/2014/main" id="{2FB89BC2-70C0-42C6-BCD3-0D165A8B0178}"/>
                </a:ext>
              </a:extLst>
            </p:cNvPr>
            <p:cNvCxnSpPr>
              <a:cxnSpLocks/>
              <a:stCxn id="93" idx="0"/>
              <a:endCxn id="97" idx="4"/>
            </p:cNvCxnSpPr>
            <p:nvPr/>
          </p:nvCxnSpPr>
          <p:spPr>
            <a:xfrm flipH="1">
              <a:off x="5756132" y="2904008"/>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232">
              <a:extLst>
                <a:ext uri="{FF2B5EF4-FFF2-40B4-BE49-F238E27FC236}">
                  <a16:creationId xmlns:a16="http://schemas.microsoft.com/office/drawing/2014/main" id="{D369C30D-5212-40EC-BA32-C77ED74E527D}"/>
                </a:ext>
              </a:extLst>
            </p:cNvPr>
            <p:cNvCxnSpPr>
              <a:cxnSpLocks/>
              <a:stCxn id="99" idx="4"/>
              <a:endCxn id="98" idx="0"/>
            </p:cNvCxnSpPr>
            <p:nvPr/>
          </p:nvCxnSpPr>
          <p:spPr>
            <a:xfrm flipH="1" flipV="1">
              <a:off x="6565428" y="2893498"/>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233">
              <a:extLst>
                <a:ext uri="{FF2B5EF4-FFF2-40B4-BE49-F238E27FC236}">
                  <a16:creationId xmlns:a16="http://schemas.microsoft.com/office/drawing/2014/main" id="{DD167EE9-214D-4CC6-BB27-7BCA2EE90865}"/>
                </a:ext>
              </a:extLst>
            </p:cNvPr>
            <p:cNvCxnSpPr>
              <a:cxnSpLocks/>
              <a:stCxn id="106" idx="2"/>
              <a:endCxn id="98" idx="2"/>
            </p:cNvCxnSpPr>
            <p:nvPr/>
          </p:nvCxnSpPr>
          <p:spPr>
            <a:xfrm flipH="1">
              <a:off x="6670531" y="2478339"/>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Arrow Connector 234">
              <a:extLst>
                <a:ext uri="{FF2B5EF4-FFF2-40B4-BE49-F238E27FC236}">
                  <a16:creationId xmlns:a16="http://schemas.microsoft.com/office/drawing/2014/main" id="{C9F6AD10-ED0B-4B40-A251-270F25C347B4}"/>
                </a:ext>
              </a:extLst>
            </p:cNvPr>
            <p:cNvCxnSpPr>
              <a:stCxn id="110" idx="5"/>
              <a:endCxn id="98" idx="1"/>
            </p:cNvCxnSpPr>
            <p:nvPr/>
          </p:nvCxnSpPr>
          <p:spPr>
            <a:xfrm flipH="1" flipV="1">
              <a:off x="6639747" y="2862714"/>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235">
              <a:extLst>
                <a:ext uri="{FF2B5EF4-FFF2-40B4-BE49-F238E27FC236}">
                  <a16:creationId xmlns:a16="http://schemas.microsoft.com/office/drawing/2014/main" id="{2542E3C3-04AF-4665-84AB-69963081EF84}"/>
                </a:ext>
              </a:extLst>
            </p:cNvPr>
            <p:cNvCxnSpPr>
              <a:stCxn id="93" idx="4"/>
              <a:endCxn id="91" idx="0"/>
            </p:cNvCxnSpPr>
            <p:nvPr/>
          </p:nvCxnSpPr>
          <p:spPr>
            <a:xfrm flipH="1" flipV="1">
              <a:off x="5572201" y="1952822"/>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236">
              <a:extLst>
                <a:ext uri="{FF2B5EF4-FFF2-40B4-BE49-F238E27FC236}">
                  <a16:creationId xmlns:a16="http://schemas.microsoft.com/office/drawing/2014/main" id="{39DF6B9C-53A6-4BEF-AF79-6F47D5D9BD0A}"/>
                </a:ext>
              </a:extLst>
            </p:cNvPr>
            <p:cNvCxnSpPr>
              <a:cxnSpLocks/>
              <a:stCxn id="93" idx="3"/>
              <a:endCxn id="94" idx="7"/>
            </p:cNvCxnSpPr>
            <p:nvPr/>
          </p:nvCxnSpPr>
          <p:spPr>
            <a:xfrm flipV="1">
              <a:off x="5893514" y="2326686"/>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237">
              <a:extLst>
                <a:ext uri="{FF2B5EF4-FFF2-40B4-BE49-F238E27FC236}">
                  <a16:creationId xmlns:a16="http://schemas.microsoft.com/office/drawing/2014/main" id="{33A32708-CDA0-4FF8-85B4-75F5AC33B341}"/>
                </a:ext>
              </a:extLst>
            </p:cNvPr>
            <p:cNvCxnSpPr>
              <a:cxnSpLocks/>
              <a:stCxn id="94" idx="5"/>
              <a:endCxn id="91" idx="2"/>
            </p:cNvCxnSpPr>
            <p:nvPr/>
          </p:nvCxnSpPr>
          <p:spPr>
            <a:xfrm flipH="1" flipV="1">
              <a:off x="5677304" y="1847719"/>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238">
              <a:extLst>
                <a:ext uri="{FF2B5EF4-FFF2-40B4-BE49-F238E27FC236}">
                  <a16:creationId xmlns:a16="http://schemas.microsoft.com/office/drawing/2014/main" id="{2EB070F1-93BC-4ED1-97EC-D6128C502987}"/>
                </a:ext>
              </a:extLst>
            </p:cNvPr>
            <p:cNvCxnSpPr>
              <a:stCxn id="94" idx="4"/>
              <a:endCxn id="101" idx="3"/>
            </p:cNvCxnSpPr>
            <p:nvPr/>
          </p:nvCxnSpPr>
          <p:spPr>
            <a:xfrm flipH="1" flipV="1">
              <a:off x="6156272" y="1253138"/>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Arrow Connector 239">
              <a:extLst>
                <a:ext uri="{FF2B5EF4-FFF2-40B4-BE49-F238E27FC236}">
                  <a16:creationId xmlns:a16="http://schemas.microsoft.com/office/drawing/2014/main" id="{BED2CD91-897F-4015-8A1B-BE450B5DD631}"/>
                </a:ext>
              </a:extLst>
            </p:cNvPr>
            <p:cNvCxnSpPr>
              <a:cxnSpLocks/>
              <a:stCxn id="105" idx="0"/>
              <a:endCxn id="98" idx="4"/>
            </p:cNvCxnSpPr>
            <p:nvPr/>
          </p:nvCxnSpPr>
          <p:spPr>
            <a:xfrm flipH="1">
              <a:off x="6565428" y="184771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240">
              <a:extLst>
                <a:ext uri="{FF2B5EF4-FFF2-40B4-BE49-F238E27FC236}">
                  <a16:creationId xmlns:a16="http://schemas.microsoft.com/office/drawing/2014/main" id="{30EEC856-87B5-42F0-9FC0-9C3EAEB6A10D}"/>
                </a:ext>
              </a:extLst>
            </p:cNvPr>
            <p:cNvCxnSpPr>
              <a:cxnSpLocks/>
              <a:stCxn id="105" idx="7"/>
              <a:endCxn id="94" idx="3"/>
            </p:cNvCxnSpPr>
            <p:nvPr/>
          </p:nvCxnSpPr>
          <p:spPr>
            <a:xfrm flipH="1">
              <a:off x="6387499" y="1816934"/>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241">
              <a:extLst>
                <a:ext uri="{FF2B5EF4-FFF2-40B4-BE49-F238E27FC236}">
                  <a16:creationId xmlns:a16="http://schemas.microsoft.com/office/drawing/2014/main" id="{7C59548D-07E5-4FEA-B0C1-0D5539E04140}"/>
                </a:ext>
              </a:extLst>
            </p:cNvPr>
            <p:cNvCxnSpPr>
              <a:cxnSpLocks/>
              <a:stCxn id="108" idx="3"/>
              <a:endCxn id="109" idx="7"/>
            </p:cNvCxnSpPr>
            <p:nvPr/>
          </p:nvCxnSpPr>
          <p:spPr>
            <a:xfrm flipV="1">
              <a:off x="7054907" y="4497073"/>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242">
              <a:extLst>
                <a:ext uri="{FF2B5EF4-FFF2-40B4-BE49-F238E27FC236}">
                  <a16:creationId xmlns:a16="http://schemas.microsoft.com/office/drawing/2014/main" id="{1DDA9D69-1612-4C9B-A67F-13AA22DB058C}"/>
                </a:ext>
              </a:extLst>
            </p:cNvPr>
            <p:cNvCxnSpPr>
              <a:cxnSpLocks/>
              <a:stCxn id="109" idx="6"/>
              <a:endCxn id="103" idx="2"/>
            </p:cNvCxnSpPr>
            <p:nvPr/>
          </p:nvCxnSpPr>
          <p:spPr>
            <a:xfrm flipH="1">
              <a:off x="6276394" y="4422754"/>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243">
              <a:extLst>
                <a:ext uri="{FF2B5EF4-FFF2-40B4-BE49-F238E27FC236}">
                  <a16:creationId xmlns:a16="http://schemas.microsoft.com/office/drawing/2014/main" id="{2DBF6F51-B663-4365-BE48-76C72688DBD8}"/>
                </a:ext>
              </a:extLst>
            </p:cNvPr>
            <p:cNvCxnSpPr>
              <a:cxnSpLocks/>
              <a:stCxn id="109" idx="5"/>
              <a:endCxn id="99" idx="1"/>
            </p:cNvCxnSpPr>
            <p:nvPr/>
          </p:nvCxnSpPr>
          <p:spPr>
            <a:xfrm flipH="1" flipV="1">
              <a:off x="6765872" y="3892728"/>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244">
              <a:extLst>
                <a:ext uri="{FF2B5EF4-FFF2-40B4-BE49-F238E27FC236}">
                  <a16:creationId xmlns:a16="http://schemas.microsoft.com/office/drawing/2014/main" id="{B258F0DC-16DB-4F28-8094-181322A49FCB}"/>
                </a:ext>
              </a:extLst>
            </p:cNvPr>
            <p:cNvCxnSpPr>
              <a:cxnSpLocks/>
              <a:stCxn id="98" idx="6"/>
              <a:endCxn id="93" idx="2"/>
            </p:cNvCxnSpPr>
            <p:nvPr/>
          </p:nvCxnSpPr>
          <p:spPr>
            <a:xfrm flipH="1">
              <a:off x="5924298" y="278839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245">
              <a:extLst>
                <a:ext uri="{FF2B5EF4-FFF2-40B4-BE49-F238E27FC236}">
                  <a16:creationId xmlns:a16="http://schemas.microsoft.com/office/drawing/2014/main" id="{5BC044AB-99F1-4756-8982-2CC51ED93302}"/>
                </a:ext>
              </a:extLst>
            </p:cNvPr>
            <p:cNvCxnSpPr>
              <a:cxnSpLocks/>
              <a:stCxn id="102" idx="2"/>
              <a:endCxn id="91" idx="6"/>
            </p:cNvCxnSpPr>
            <p:nvPr/>
          </p:nvCxnSpPr>
          <p:spPr>
            <a:xfrm>
              <a:off x="4776263" y="1699081"/>
              <a:ext cx="690835" cy="148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246">
              <a:extLst>
                <a:ext uri="{FF2B5EF4-FFF2-40B4-BE49-F238E27FC236}">
                  <a16:creationId xmlns:a16="http://schemas.microsoft.com/office/drawing/2014/main" id="{6CAB9B94-DA06-43E9-A6C1-42E73F76E74E}"/>
                </a:ext>
              </a:extLst>
            </p:cNvPr>
            <p:cNvCxnSpPr>
              <a:cxnSpLocks/>
              <a:stCxn id="92" idx="5"/>
              <a:endCxn id="102" idx="1"/>
            </p:cNvCxnSpPr>
            <p:nvPr/>
          </p:nvCxnSpPr>
          <p:spPr>
            <a:xfrm flipH="1" flipV="1">
              <a:off x="4745479" y="1773400"/>
              <a:ext cx="63975" cy="583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247">
              <a:extLst>
                <a:ext uri="{FF2B5EF4-FFF2-40B4-BE49-F238E27FC236}">
                  <a16:creationId xmlns:a16="http://schemas.microsoft.com/office/drawing/2014/main" id="{E386F6FB-EF14-4B6C-A505-A01C7B39D067}"/>
                </a:ext>
              </a:extLst>
            </p:cNvPr>
            <p:cNvCxnSpPr>
              <a:cxnSpLocks/>
              <a:stCxn id="91" idx="7"/>
              <a:endCxn id="92" idx="3"/>
            </p:cNvCxnSpPr>
            <p:nvPr/>
          </p:nvCxnSpPr>
          <p:spPr>
            <a:xfrm flipH="1">
              <a:off x="4958092" y="1922038"/>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248">
              <a:extLst>
                <a:ext uri="{FF2B5EF4-FFF2-40B4-BE49-F238E27FC236}">
                  <a16:creationId xmlns:a16="http://schemas.microsoft.com/office/drawing/2014/main" id="{525B0E02-E0C5-46DD-8237-359BBD6BFCBE}"/>
                </a:ext>
              </a:extLst>
            </p:cNvPr>
            <p:cNvCxnSpPr>
              <a:cxnSpLocks/>
              <a:stCxn id="93" idx="6"/>
              <a:endCxn id="92" idx="2"/>
            </p:cNvCxnSpPr>
            <p:nvPr/>
          </p:nvCxnSpPr>
          <p:spPr>
            <a:xfrm flipH="1" flipV="1">
              <a:off x="4988876" y="2431043"/>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249">
              <a:extLst>
                <a:ext uri="{FF2B5EF4-FFF2-40B4-BE49-F238E27FC236}">
                  <a16:creationId xmlns:a16="http://schemas.microsoft.com/office/drawing/2014/main" id="{C34C9E28-E4A6-48DE-AB61-10777BD55864}"/>
                </a:ext>
              </a:extLst>
            </p:cNvPr>
            <p:cNvCxnSpPr>
              <a:cxnSpLocks/>
              <a:stCxn id="101" idx="7"/>
              <a:endCxn id="91" idx="3"/>
            </p:cNvCxnSpPr>
            <p:nvPr/>
          </p:nvCxnSpPr>
          <p:spPr>
            <a:xfrm flipH="1">
              <a:off x="5646520" y="1401776"/>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250">
              <a:extLst>
                <a:ext uri="{FF2B5EF4-FFF2-40B4-BE49-F238E27FC236}">
                  <a16:creationId xmlns:a16="http://schemas.microsoft.com/office/drawing/2014/main" id="{2A2E3E94-480E-40D3-BE36-F42818D26A0C}"/>
                </a:ext>
              </a:extLst>
            </p:cNvPr>
            <p:cNvCxnSpPr>
              <a:cxnSpLocks/>
              <a:stCxn id="95" idx="1"/>
              <a:endCxn id="91" idx="5"/>
            </p:cNvCxnSpPr>
            <p:nvPr/>
          </p:nvCxnSpPr>
          <p:spPr>
            <a:xfrm>
              <a:off x="5199830" y="1328729"/>
              <a:ext cx="298052" cy="444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251">
              <a:extLst>
                <a:ext uri="{FF2B5EF4-FFF2-40B4-BE49-F238E27FC236}">
                  <a16:creationId xmlns:a16="http://schemas.microsoft.com/office/drawing/2014/main" id="{07069849-7F0D-4625-8E54-300D9AFBCA47}"/>
                </a:ext>
              </a:extLst>
            </p:cNvPr>
            <p:cNvCxnSpPr>
              <a:cxnSpLocks/>
              <a:stCxn id="95" idx="6"/>
              <a:endCxn id="102" idx="3"/>
            </p:cNvCxnSpPr>
            <p:nvPr/>
          </p:nvCxnSpPr>
          <p:spPr>
            <a:xfrm flipH="1">
              <a:off x="4745479" y="1254410"/>
              <a:ext cx="274929" cy="370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252">
              <a:extLst>
                <a:ext uri="{FF2B5EF4-FFF2-40B4-BE49-F238E27FC236}">
                  <a16:creationId xmlns:a16="http://schemas.microsoft.com/office/drawing/2014/main" id="{D7EC1EE8-A7C8-4534-93CE-FC741D564AFF}"/>
                </a:ext>
              </a:extLst>
            </p:cNvPr>
            <p:cNvCxnSpPr>
              <a:cxnSpLocks/>
              <a:stCxn id="101" idx="6"/>
              <a:endCxn id="95" idx="2"/>
            </p:cNvCxnSpPr>
            <p:nvPr/>
          </p:nvCxnSpPr>
          <p:spPr>
            <a:xfrm flipH="1" flipV="1">
              <a:off x="5230614" y="1254410"/>
              <a:ext cx="746236" cy="73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253">
              <a:extLst>
                <a:ext uri="{FF2B5EF4-FFF2-40B4-BE49-F238E27FC236}">
                  <a16:creationId xmlns:a16="http://schemas.microsoft.com/office/drawing/2014/main" id="{33DFCD37-6510-468F-9CE9-101119B526C7}"/>
                </a:ext>
              </a:extLst>
            </p:cNvPr>
            <p:cNvCxnSpPr>
              <a:cxnSpLocks/>
              <a:stCxn id="100" idx="0"/>
            </p:cNvCxnSpPr>
            <p:nvPr/>
          </p:nvCxnSpPr>
          <p:spPr>
            <a:xfrm>
              <a:off x="4925815" y="4091677"/>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254">
              <a:extLst>
                <a:ext uri="{FF2B5EF4-FFF2-40B4-BE49-F238E27FC236}">
                  <a16:creationId xmlns:a16="http://schemas.microsoft.com/office/drawing/2014/main" id="{87DEC665-04E8-4256-B4AB-B9D9F9137BD6}"/>
                </a:ext>
              </a:extLst>
            </p:cNvPr>
            <p:cNvCxnSpPr>
              <a:cxnSpLocks/>
              <a:stCxn id="97" idx="6"/>
              <a:endCxn id="100" idx="2"/>
            </p:cNvCxnSpPr>
            <p:nvPr/>
          </p:nvCxnSpPr>
          <p:spPr>
            <a:xfrm flipH="1">
              <a:off x="5030918" y="3702794"/>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255">
              <a:extLst>
                <a:ext uri="{FF2B5EF4-FFF2-40B4-BE49-F238E27FC236}">
                  <a16:creationId xmlns:a16="http://schemas.microsoft.com/office/drawing/2014/main" id="{FF65B8C8-4DBA-4F3E-A6F3-840A67D6A760}"/>
                </a:ext>
              </a:extLst>
            </p:cNvPr>
            <p:cNvCxnSpPr>
              <a:cxnSpLocks/>
              <a:stCxn id="104" idx="4"/>
              <a:endCxn id="23" idx="4"/>
            </p:cNvCxnSpPr>
            <p:nvPr/>
          </p:nvCxnSpPr>
          <p:spPr>
            <a:xfrm flipH="1" flipV="1">
              <a:off x="5174627" y="4745420"/>
              <a:ext cx="105103" cy="858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256">
              <a:extLst>
                <a:ext uri="{FF2B5EF4-FFF2-40B4-BE49-F238E27FC236}">
                  <a16:creationId xmlns:a16="http://schemas.microsoft.com/office/drawing/2014/main" id="{46E2E9FB-2387-45B4-AD06-225233081948}"/>
                </a:ext>
              </a:extLst>
            </p:cNvPr>
            <p:cNvCxnSpPr>
              <a:cxnSpLocks/>
              <a:stCxn id="107" idx="6"/>
              <a:endCxn id="104" idx="2"/>
            </p:cNvCxnSpPr>
            <p:nvPr/>
          </p:nvCxnSpPr>
          <p:spPr>
            <a:xfrm flipH="1">
              <a:off x="5384833" y="5347664"/>
              <a:ext cx="534210" cy="3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257">
              <a:extLst>
                <a:ext uri="{FF2B5EF4-FFF2-40B4-BE49-F238E27FC236}">
                  <a16:creationId xmlns:a16="http://schemas.microsoft.com/office/drawing/2014/main" id="{05C2B98C-EC75-448E-85CB-5AC3F1A9F10C}"/>
                </a:ext>
              </a:extLst>
            </p:cNvPr>
            <p:cNvCxnSpPr>
              <a:cxnSpLocks/>
              <a:stCxn id="107" idx="5"/>
              <a:endCxn id="23" idx="5"/>
            </p:cNvCxnSpPr>
            <p:nvPr/>
          </p:nvCxnSpPr>
          <p:spPr>
            <a:xfrm flipH="1" flipV="1">
              <a:off x="5248946" y="4714636"/>
              <a:ext cx="700881" cy="55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258">
              <a:extLst>
                <a:ext uri="{FF2B5EF4-FFF2-40B4-BE49-F238E27FC236}">
                  <a16:creationId xmlns:a16="http://schemas.microsoft.com/office/drawing/2014/main" id="{BE62A4AE-50CC-4B44-8D3D-BEE3B7CF7408}"/>
                </a:ext>
              </a:extLst>
            </p:cNvPr>
            <p:cNvCxnSpPr>
              <a:cxnSpLocks/>
              <a:stCxn id="103" idx="7"/>
              <a:endCxn id="107" idx="4"/>
            </p:cNvCxnSpPr>
            <p:nvPr/>
          </p:nvCxnSpPr>
          <p:spPr>
            <a:xfrm flipH="1">
              <a:off x="6024146" y="4633707"/>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259">
              <a:extLst>
                <a:ext uri="{FF2B5EF4-FFF2-40B4-BE49-F238E27FC236}">
                  <a16:creationId xmlns:a16="http://schemas.microsoft.com/office/drawing/2014/main" id="{26EED7E6-5C7E-42E3-AA4C-4142460E2D6D}"/>
                </a:ext>
              </a:extLst>
            </p:cNvPr>
            <p:cNvCxnSpPr>
              <a:cxnSpLocks/>
              <a:stCxn id="108" idx="6"/>
              <a:endCxn id="107" idx="2"/>
            </p:cNvCxnSpPr>
            <p:nvPr/>
          </p:nvCxnSpPr>
          <p:spPr>
            <a:xfrm flipH="1">
              <a:off x="6129249" y="5253071"/>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260">
              <a:extLst>
                <a:ext uri="{FF2B5EF4-FFF2-40B4-BE49-F238E27FC236}">
                  <a16:creationId xmlns:a16="http://schemas.microsoft.com/office/drawing/2014/main" id="{2B7CD8BA-0E0D-49C2-B0C7-99D53743825D}"/>
                </a:ext>
              </a:extLst>
            </p:cNvPr>
            <p:cNvCxnSpPr>
              <a:cxnSpLocks/>
              <a:stCxn id="103" idx="6"/>
              <a:endCxn id="23" idx="6"/>
            </p:cNvCxnSpPr>
            <p:nvPr/>
          </p:nvCxnSpPr>
          <p:spPr>
            <a:xfrm flipH="1">
              <a:off x="5279730" y="4559388"/>
              <a:ext cx="786458" cy="80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261">
              <a:extLst>
                <a:ext uri="{FF2B5EF4-FFF2-40B4-BE49-F238E27FC236}">
                  <a16:creationId xmlns:a16="http://schemas.microsoft.com/office/drawing/2014/main" id="{DEEA16E5-EB16-4481-AF02-7DEF9152596F}"/>
                </a:ext>
              </a:extLst>
            </p:cNvPr>
            <p:cNvCxnSpPr>
              <a:cxnSpLocks/>
              <a:stCxn id="108" idx="5"/>
              <a:endCxn id="103" idx="1"/>
            </p:cNvCxnSpPr>
            <p:nvPr/>
          </p:nvCxnSpPr>
          <p:spPr>
            <a:xfrm flipH="1" flipV="1">
              <a:off x="6245610" y="4633707"/>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262">
              <a:extLst>
                <a:ext uri="{FF2B5EF4-FFF2-40B4-BE49-F238E27FC236}">
                  <a16:creationId xmlns:a16="http://schemas.microsoft.com/office/drawing/2014/main" id="{CC90A40B-02BD-4AC4-8E7B-98F53F6CC708}"/>
                </a:ext>
              </a:extLst>
            </p:cNvPr>
            <p:cNvCxnSpPr>
              <a:cxnSpLocks/>
              <a:stCxn id="92" idx="6"/>
            </p:cNvCxnSpPr>
            <p:nvPr/>
          </p:nvCxnSpPr>
          <p:spPr>
            <a:xfrm flipH="1" flipV="1">
              <a:off x="4074476" y="2431043"/>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263">
              <a:extLst>
                <a:ext uri="{FF2B5EF4-FFF2-40B4-BE49-F238E27FC236}">
                  <a16:creationId xmlns:a16="http://schemas.microsoft.com/office/drawing/2014/main" id="{BB47196D-3E7A-4487-B49E-5373472B9BCB}"/>
                </a:ext>
              </a:extLst>
            </p:cNvPr>
            <p:cNvCxnSpPr>
              <a:cxnSpLocks/>
              <a:stCxn id="102" idx="7"/>
              <a:endCxn id="36" idx="6"/>
            </p:cNvCxnSpPr>
            <p:nvPr/>
          </p:nvCxnSpPr>
          <p:spPr>
            <a:xfrm flipH="1" flipV="1">
              <a:off x="4149867" y="1755227"/>
              <a:ext cx="446974" cy="18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264">
              <a:extLst>
                <a:ext uri="{FF2B5EF4-FFF2-40B4-BE49-F238E27FC236}">
                  <a16:creationId xmlns:a16="http://schemas.microsoft.com/office/drawing/2014/main" id="{9ADE9D16-80C7-48FD-B42A-176BA27A2232}"/>
                </a:ext>
              </a:extLst>
            </p:cNvPr>
            <p:cNvCxnSpPr>
              <a:cxnSpLocks/>
              <a:stCxn id="96" idx="4"/>
              <a:endCxn id="92" idx="0"/>
            </p:cNvCxnSpPr>
            <p:nvPr/>
          </p:nvCxnSpPr>
          <p:spPr>
            <a:xfrm flipH="1" flipV="1">
              <a:off x="4883773" y="2536146"/>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265">
              <a:extLst>
                <a:ext uri="{FF2B5EF4-FFF2-40B4-BE49-F238E27FC236}">
                  <a16:creationId xmlns:a16="http://schemas.microsoft.com/office/drawing/2014/main" id="{9AFE98F5-71E3-4D4D-9647-6ACDA6151069}"/>
                </a:ext>
              </a:extLst>
            </p:cNvPr>
            <p:cNvCxnSpPr>
              <a:cxnSpLocks/>
              <a:stCxn id="93" idx="7"/>
              <a:endCxn id="96" idx="3"/>
            </p:cNvCxnSpPr>
            <p:nvPr/>
          </p:nvCxnSpPr>
          <p:spPr>
            <a:xfrm flipH="1">
              <a:off x="5168299" y="2873224"/>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266">
              <a:extLst>
                <a:ext uri="{FF2B5EF4-FFF2-40B4-BE49-F238E27FC236}">
                  <a16:creationId xmlns:a16="http://schemas.microsoft.com/office/drawing/2014/main" id="{76A3621F-0F4A-4F73-ADF7-D41D9C14ABD5}"/>
                </a:ext>
              </a:extLst>
            </p:cNvPr>
            <p:cNvCxnSpPr>
              <a:cxnSpLocks/>
              <a:stCxn id="97" idx="1"/>
              <a:endCxn id="103" idx="5"/>
            </p:cNvCxnSpPr>
            <p:nvPr/>
          </p:nvCxnSpPr>
          <p:spPr>
            <a:xfrm>
              <a:off x="5830451" y="3777113"/>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267">
              <a:extLst>
                <a:ext uri="{FF2B5EF4-FFF2-40B4-BE49-F238E27FC236}">
                  <a16:creationId xmlns:a16="http://schemas.microsoft.com/office/drawing/2014/main" id="{3B9680F6-8CE1-4D77-87C8-9B314F1D579C}"/>
                </a:ext>
              </a:extLst>
            </p:cNvPr>
            <p:cNvCxnSpPr>
              <a:cxnSpLocks/>
              <a:stCxn id="98" idx="7"/>
              <a:endCxn id="97" idx="3"/>
            </p:cNvCxnSpPr>
            <p:nvPr/>
          </p:nvCxnSpPr>
          <p:spPr>
            <a:xfrm flipH="1">
              <a:off x="5830451" y="2862714"/>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268">
              <a:extLst>
                <a:ext uri="{FF2B5EF4-FFF2-40B4-BE49-F238E27FC236}">
                  <a16:creationId xmlns:a16="http://schemas.microsoft.com/office/drawing/2014/main" id="{952D61B0-EC4F-4AD9-BB64-2C1A30543CD6}"/>
                </a:ext>
              </a:extLst>
            </p:cNvPr>
            <p:cNvCxnSpPr>
              <a:cxnSpLocks/>
              <a:stCxn id="105" idx="5"/>
              <a:endCxn id="101" idx="2"/>
            </p:cNvCxnSpPr>
            <p:nvPr/>
          </p:nvCxnSpPr>
          <p:spPr>
            <a:xfrm flipH="1" flipV="1">
              <a:off x="6187056" y="1327457"/>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269">
              <a:extLst>
                <a:ext uri="{FF2B5EF4-FFF2-40B4-BE49-F238E27FC236}">
                  <a16:creationId xmlns:a16="http://schemas.microsoft.com/office/drawing/2014/main" id="{4509BEE2-866F-4365-B9B7-B29D87B4A5D2}"/>
                </a:ext>
              </a:extLst>
            </p:cNvPr>
            <p:cNvCxnSpPr>
              <a:cxnSpLocks/>
              <a:stCxn id="106" idx="5"/>
              <a:endCxn id="105" idx="1"/>
            </p:cNvCxnSpPr>
            <p:nvPr/>
          </p:nvCxnSpPr>
          <p:spPr>
            <a:xfrm flipH="1" flipV="1">
              <a:off x="6886740" y="1816934"/>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270">
              <a:extLst>
                <a:ext uri="{FF2B5EF4-FFF2-40B4-BE49-F238E27FC236}">
                  <a16:creationId xmlns:a16="http://schemas.microsoft.com/office/drawing/2014/main" id="{2F66B539-3B14-4064-BF81-38490CF597D5}"/>
                </a:ext>
              </a:extLst>
            </p:cNvPr>
            <p:cNvCxnSpPr>
              <a:cxnSpLocks/>
              <a:stCxn id="94" idx="1"/>
              <a:endCxn id="98" idx="5"/>
            </p:cNvCxnSpPr>
            <p:nvPr/>
          </p:nvCxnSpPr>
          <p:spPr>
            <a:xfrm>
              <a:off x="6387499" y="2326686"/>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271">
              <a:extLst>
                <a:ext uri="{FF2B5EF4-FFF2-40B4-BE49-F238E27FC236}">
                  <a16:creationId xmlns:a16="http://schemas.microsoft.com/office/drawing/2014/main" id="{0A9609B2-4ACE-4EF1-8F20-F5D7BB2C2B7B}"/>
                </a:ext>
              </a:extLst>
            </p:cNvPr>
            <p:cNvCxnSpPr>
              <a:cxnSpLocks/>
              <a:stCxn id="110" idx="4"/>
              <a:endCxn id="106" idx="0"/>
            </p:cNvCxnSpPr>
            <p:nvPr/>
          </p:nvCxnSpPr>
          <p:spPr>
            <a:xfrm flipH="1" flipV="1">
              <a:off x="7274877" y="2583442"/>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272">
              <a:extLst>
                <a:ext uri="{FF2B5EF4-FFF2-40B4-BE49-F238E27FC236}">
                  <a16:creationId xmlns:a16="http://schemas.microsoft.com/office/drawing/2014/main" id="{24C24B91-CD43-4902-BCCD-790D799841D8}"/>
                </a:ext>
              </a:extLst>
            </p:cNvPr>
            <p:cNvCxnSpPr>
              <a:cxnSpLocks/>
              <a:stCxn id="109" idx="4"/>
              <a:endCxn id="110" idx="0"/>
            </p:cNvCxnSpPr>
            <p:nvPr/>
          </p:nvCxnSpPr>
          <p:spPr>
            <a:xfrm flipH="1" flipV="1">
              <a:off x="7390492" y="3445291"/>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273">
              <a:extLst>
                <a:ext uri="{FF2B5EF4-FFF2-40B4-BE49-F238E27FC236}">
                  <a16:creationId xmlns:a16="http://schemas.microsoft.com/office/drawing/2014/main" id="{876BE674-E9A1-4031-8361-119DF588E2EC}"/>
                </a:ext>
              </a:extLst>
            </p:cNvPr>
            <p:cNvCxnSpPr>
              <a:cxnSpLocks/>
              <a:stCxn id="99" idx="7"/>
              <a:endCxn id="103" idx="3"/>
            </p:cNvCxnSpPr>
            <p:nvPr/>
          </p:nvCxnSpPr>
          <p:spPr>
            <a:xfrm flipH="1">
              <a:off x="6245610" y="3892728"/>
              <a:ext cx="371624" cy="59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362">
              <a:extLst>
                <a:ext uri="{FF2B5EF4-FFF2-40B4-BE49-F238E27FC236}">
                  <a16:creationId xmlns:a16="http://schemas.microsoft.com/office/drawing/2014/main" id="{297CFF53-0511-4028-B40E-52672B98F4C0}"/>
                </a:ext>
              </a:extLst>
            </p:cNvPr>
            <p:cNvCxnSpPr>
              <a:cxnSpLocks/>
              <a:stCxn id="10" idx="7"/>
              <a:endCxn id="100" idx="7"/>
            </p:cNvCxnSpPr>
            <p:nvPr/>
          </p:nvCxnSpPr>
          <p:spPr>
            <a:xfrm flipV="1">
              <a:off x="4334546" y="4060893"/>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363">
              <a:extLst>
                <a:ext uri="{FF2B5EF4-FFF2-40B4-BE49-F238E27FC236}">
                  <a16:creationId xmlns:a16="http://schemas.microsoft.com/office/drawing/2014/main" id="{B0FBCEEF-AAC1-4399-8E77-7DE24B84F3B4}"/>
                </a:ext>
              </a:extLst>
            </p:cNvPr>
            <p:cNvCxnSpPr>
              <a:cxnSpLocks/>
              <a:stCxn id="100" idx="4"/>
              <a:endCxn id="96" idx="0"/>
            </p:cNvCxnSpPr>
            <p:nvPr/>
          </p:nvCxnSpPr>
          <p:spPr>
            <a:xfrm flipV="1">
              <a:off x="4925815" y="3282381"/>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364">
              <a:extLst>
                <a:ext uri="{FF2B5EF4-FFF2-40B4-BE49-F238E27FC236}">
                  <a16:creationId xmlns:a16="http://schemas.microsoft.com/office/drawing/2014/main" id="{C5315B95-1D31-462B-B46C-4CCF7F8C2F1E}"/>
                </a:ext>
              </a:extLst>
            </p:cNvPr>
            <p:cNvCxnSpPr>
              <a:cxnSpLocks/>
              <a:stCxn id="31" idx="7"/>
              <a:endCxn id="92" idx="7"/>
            </p:cNvCxnSpPr>
            <p:nvPr/>
          </p:nvCxnSpPr>
          <p:spPr>
            <a:xfrm flipV="1">
              <a:off x="4292504" y="2505362"/>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365">
              <a:extLst>
                <a:ext uri="{FF2B5EF4-FFF2-40B4-BE49-F238E27FC236}">
                  <a16:creationId xmlns:a16="http://schemas.microsoft.com/office/drawing/2014/main" id="{6E42D1EC-FBB9-46ED-918E-BDDD367CFB71}"/>
                </a:ext>
              </a:extLst>
            </p:cNvPr>
            <p:cNvCxnSpPr>
              <a:cxnSpLocks/>
              <a:stCxn id="20" idx="0"/>
              <a:endCxn id="31" idx="4"/>
            </p:cNvCxnSpPr>
            <p:nvPr/>
          </p:nvCxnSpPr>
          <p:spPr>
            <a:xfrm flipV="1">
              <a:off x="4050020" y="3189889"/>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366">
              <a:extLst>
                <a:ext uri="{FF2B5EF4-FFF2-40B4-BE49-F238E27FC236}">
                  <a16:creationId xmlns:a16="http://schemas.microsoft.com/office/drawing/2014/main" id="{D20EBFDF-EFDC-4834-99C3-CD36098F1BA3}"/>
                </a:ext>
              </a:extLst>
            </p:cNvPr>
            <p:cNvCxnSpPr>
              <a:cxnSpLocks/>
              <a:stCxn id="20" idx="7"/>
              <a:endCxn id="96" idx="7"/>
            </p:cNvCxnSpPr>
            <p:nvPr/>
          </p:nvCxnSpPr>
          <p:spPr>
            <a:xfrm flipV="1">
              <a:off x="4124339" y="3251597"/>
              <a:ext cx="895322" cy="56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367">
              <a:extLst>
                <a:ext uri="{FF2B5EF4-FFF2-40B4-BE49-F238E27FC236}">
                  <a16:creationId xmlns:a16="http://schemas.microsoft.com/office/drawing/2014/main" id="{8166C9D1-C4ED-4ED1-883F-13EDDAD638C9}"/>
                </a:ext>
              </a:extLst>
            </p:cNvPr>
            <p:cNvCxnSpPr>
              <a:cxnSpLocks/>
              <a:stCxn id="31" idx="6"/>
              <a:endCxn id="96" idx="2"/>
            </p:cNvCxnSpPr>
            <p:nvPr/>
          </p:nvCxnSpPr>
          <p:spPr>
            <a:xfrm>
              <a:off x="4323288" y="3084786"/>
              <a:ext cx="875795" cy="92492"/>
            </a:xfrm>
            <a:prstGeom prst="line">
              <a:avLst/>
            </a:prstGeom>
          </p:spPr>
          <p:style>
            <a:lnRef idx="1">
              <a:schemeClr val="accent1"/>
            </a:lnRef>
            <a:fillRef idx="0">
              <a:schemeClr val="accent1"/>
            </a:fillRef>
            <a:effectRef idx="0">
              <a:schemeClr val="accent1"/>
            </a:effectRef>
            <a:fontRef idx="minor">
              <a:schemeClr val="tx1"/>
            </a:fontRef>
          </p:style>
        </p:cxnSp>
        <p:sp>
          <p:nvSpPr>
            <p:cNvPr id="164" name="Oval 387">
              <a:extLst>
                <a:ext uri="{FF2B5EF4-FFF2-40B4-BE49-F238E27FC236}">
                  <a16:creationId xmlns:a16="http://schemas.microsoft.com/office/drawing/2014/main" id="{9EA9E701-A3FA-4094-87EE-C98B2D664335}"/>
                </a:ext>
              </a:extLst>
            </p:cNvPr>
            <p:cNvSpPr/>
            <p:nvPr/>
          </p:nvSpPr>
          <p:spPr>
            <a:xfrm flipH="1" flipV="1">
              <a:off x="4041370" y="100899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2000"/>
            </a:p>
          </p:txBody>
        </p:sp>
        <p:cxnSp>
          <p:nvCxnSpPr>
            <p:cNvPr id="165" name="Straight Connector 388">
              <a:extLst>
                <a:ext uri="{FF2B5EF4-FFF2-40B4-BE49-F238E27FC236}">
                  <a16:creationId xmlns:a16="http://schemas.microsoft.com/office/drawing/2014/main" id="{71175432-1C32-484C-83F5-4B98978B2F6F}"/>
                </a:ext>
              </a:extLst>
            </p:cNvPr>
            <p:cNvCxnSpPr>
              <a:cxnSpLocks/>
              <a:stCxn id="102" idx="5"/>
              <a:endCxn id="164" idx="3"/>
            </p:cNvCxnSpPr>
            <p:nvPr/>
          </p:nvCxnSpPr>
          <p:spPr>
            <a:xfrm flipH="1" flipV="1">
              <a:off x="4220792" y="1039778"/>
              <a:ext cx="376049" cy="584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389">
              <a:extLst>
                <a:ext uri="{FF2B5EF4-FFF2-40B4-BE49-F238E27FC236}">
                  <a16:creationId xmlns:a16="http://schemas.microsoft.com/office/drawing/2014/main" id="{6104F6C8-2C5F-43AA-BD04-6D03F4AF8D4B}"/>
                </a:ext>
              </a:extLst>
            </p:cNvPr>
            <p:cNvCxnSpPr>
              <a:cxnSpLocks/>
              <a:stCxn id="164" idx="7"/>
              <a:endCxn id="36" idx="0"/>
            </p:cNvCxnSpPr>
            <p:nvPr/>
          </p:nvCxnSpPr>
          <p:spPr>
            <a:xfrm flipH="1">
              <a:off x="4044764" y="1188416"/>
              <a:ext cx="27390" cy="46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390">
              <a:extLst>
                <a:ext uri="{FF2B5EF4-FFF2-40B4-BE49-F238E27FC236}">
                  <a16:creationId xmlns:a16="http://schemas.microsoft.com/office/drawing/2014/main" id="{44F4C86C-FFE0-4B95-AF06-9EAB67EE00E4}"/>
                </a:ext>
              </a:extLst>
            </p:cNvPr>
            <p:cNvCxnSpPr>
              <a:cxnSpLocks/>
              <a:stCxn id="164" idx="6"/>
              <a:endCxn id="39" idx="7"/>
            </p:cNvCxnSpPr>
            <p:nvPr/>
          </p:nvCxnSpPr>
          <p:spPr>
            <a:xfrm flipH="1">
              <a:off x="3194173" y="1114097"/>
              <a:ext cx="847197" cy="535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391">
              <a:extLst>
                <a:ext uri="{FF2B5EF4-FFF2-40B4-BE49-F238E27FC236}">
                  <a16:creationId xmlns:a16="http://schemas.microsoft.com/office/drawing/2014/main" id="{10B155EE-A535-485B-9DDB-EAE5A9EE88CF}"/>
                </a:ext>
              </a:extLst>
            </p:cNvPr>
            <p:cNvCxnSpPr>
              <a:cxnSpLocks/>
              <a:stCxn id="95" idx="5"/>
              <a:endCxn id="164" idx="2"/>
            </p:cNvCxnSpPr>
            <p:nvPr/>
          </p:nvCxnSpPr>
          <p:spPr>
            <a:xfrm flipH="1" flipV="1">
              <a:off x="4251576" y="1114097"/>
              <a:ext cx="799616" cy="65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396">
              <a:extLst>
                <a:ext uri="{FF2B5EF4-FFF2-40B4-BE49-F238E27FC236}">
                  <a16:creationId xmlns:a16="http://schemas.microsoft.com/office/drawing/2014/main" id="{4ECBF931-B23E-4D1D-83E5-4D2ED14AF684}"/>
                </a:ext>
              </a:extLst>
            </p:cNvPr>
            <p:cNvCxnSpPr>
              <a:cxnSpLocks/>
              <a:stCxn id="17" idx="6"/>
              <a:endCxn id="104" idx="6"/>
            </p:cNvCxnSpPr>
            <p:nvPr/>
          </p:nvCxnSpPr>
          <p:spPr>
            <a:xfrm>
              <a:off x="4123592" y="5649310"/>
              <a:ext cx="1051035" cy="59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404">
              <a:extLst>
                <a:ext uri="{FF2B5EF4-FFF2-40B4-BE49-F238E27FC236}">
                  <a16:creationId xmlns:a16="http://schemas.microsoft.com/office/drawing/2014/main" id="{9F1DEABF-24EF-4A23-9ECB-304627A6E509}"/>
                </a:ext>
              </a:extLst>
            </p:cNvPr>
            <p:cNvCxnSpPr>
              <a:cxnSpLocks/>
              <a:stCxn id="104" idx="5"/>
              <a:endCxn id="33" idx="5"/>
            </p:cNvCxnSpPr>
            <p:nvPr/>
          </p:nvCxnSpPr>
          <p:spPr>
            <a:xfrm flipH="1" flipV="1">
              <a:off x="4865318" y="5403063"/>
              <a:ext cx="340093" cy="23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407">
              <a:extLst>
                <a:ext uri="{FF2B5EF4-FFF2-40B4-BE49-F238E27FC236}">
                  <a16:creationId xmlns:a16="http://schemas.microsoft.com/office/drawing/2014/main" id="{41117F1B-730E-48F5-98A1-3472568B2565}"/>
                </a:ext>
              </a:extLst>
            </p:cNvPr>
            <p:cNvCxnSpPr>
              <a:cxnSpLocks/>
              <a:endCxn id="100" idx="6"/>
            </p:cNvCxnSpPr>
            <p:nvPr/>
          </p:nvCxnSpPr>
          <p:spPr>
            <a:xfrm>
              <a:off x="4111330" y="3915262"/>
              <a:ext cx="709382" cy="713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3" name="正方形/長方形 172">
            <a:extLst>
              <a:ext uri="{FF2B5EF4-FFF2-40B4-BE49-F238E27FC236}">
                <a16:creationId xmlns:a16="http://schemas.microsoft.com/office/drawing/2014/main" id="{6AAE608C-38A5-139D-6938-8F56B2797AD5}"/>
              </a:ext>
            </a:extLst>
          </p:cNvPr>
          <p:cNvSpPr/>
          <p:nvPr/>
        </p:nvSpPr>
        <p:spPr>
          <a:xfrm>
            <a:off x="1743330" y="1981094"/>
            <a:ext cx="1179185" cy="632299"/>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t>C</a:t>
            </a:r>
            <a:r>
              <a:rPr kumimoji="1" lang="ja-JP" altLang="en-US" sz="2000" dirty="0"/>
              <a:t>言語</a:t>
            </a:r>
          </a:p>
        </p:txBody>
      </p:sp>
      <p:sp>
        <p:nvSpPr>
          <p:cNvPr id="174" name="テキスト ボックス 173">
            <a:extLst>
              <a:ext uri="{FF2B5EF4-FFF2-40B4-BE49-F238E27FC236}">
                <a16:creationId xmlns:a16="http://schemas.microsoft.com/office/drawing/2014/main" id="{6FA1F160-70D2-F869-568A-259EF658B5F4}"/>
              </a:ext>
            </a:extLst>
          </p:cNvPr>
          <p:cNvSpPr txBox="1"/>
          <p:nvPr/>
        </p:nvSpPr>
        <p:spPr>
          <a:xfrm>
            <a:off x="705951" y="2100024"/>
            <a:ext cx="1040803" cy="400110"/>
          </a:xfrm>
          <a:prstGeom prst="rect">
            <a:avLst/>
          </a:prstGeom>
          <a:noFill/>
        </p:spPr>
        <p:txBody>
          <a:bodyPr wrap="square">
            <a:spAutoFit/>
          </a:bodyPr>
          <a:lstStyle/>
          <a:p>
            <a:r>
              <a:rPr lang="ja-JP" altLang="en-US" sz="2000" dirty="0"/>
              <a:t>入力</a:t>
            </a:r>
          </a:p>
        </p:txBody>
      </p:sp>
      <p:sp>
        <p:nvSpPr>
          <p:cNvPr id="175" name="テキスト ボックス 174">
            <a:extLst>
              <a:ext uri="{FF2B5EF4-FFF2-40B4-BE49-F238E27FC236}">
                <a16:creationId xmlns:a16="http://schemas.microsoft.com/office/drawing/2014/main" id="{A8163EC4-9704-162D-8EE7-C39DF3790BCA}"/>
              </a:ext>
            </a:extLst>
          </p:cNvPr>
          <p:cNvSpPr txBox="1"/>
          <p:nvPr/>
        </p:nvSpPr>
        <p:spPr>
          <a:xfrm>
            <a:off x="3253213" y="2113269"/>
            <a:ext cx="1040803" cy="400110"/>
          </a:xfrm>
          <a:prstGeom prst="rect">
            <a:avLst/>
          </a:prstGeom>
          <a:noFill/>
        </p:spPr>
        <p:txBody>
          <a:bodyPr wrap="square">
            <a:spAutoFit/>
          </a:bodyPr>
          <a:lstStyle/>
          <a:p>
            <a:r>
              <a:rPr lang="ja-JP" altLang="en-US" sz="2000" dirty="0"/>
              <a:t>出力</a:t>
            </a:r>
          </a:p>
        </p:txBody>
      </p:sp>
      <p:cxnSp>
        <p:nvCxnSpPr>
          <p:cNvPr id="179" name="直線矢印コネクタ 178">
            <a:extLst>
              <a:ext uri="{FF2B5EF4-FFF2-40B4-BE49-F238E27FC236}">
                <a16:creationId xmlns:a16="http://schemas.microsoft.com/office/drawing/2014/main" id="{B20D54BD-5693-3D19-65FF-1F3A144E1BA4}"/>
              </a:ext>
            </a:extLst>
          </p:cNvPr>
          <p:cNvCxnSpPr/>
          <p:nvPr/>
        </p:nvCxnSpPr>
        <p:spPr>
          <a:xfrm>
            <a:off x="1321914" y="2283677"/>
            <a:ext cx="40879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180" name="直線矢印コネクタ 179">
            <a:extLst>
              <a:ext uri="{FF2B5EF4-FFF2-40B4-BE49-F238E27FC236}">
                <a16:creationId xmlns:a16="http://schemas.microsoft.com/office/drawing/2014/main" id="{2B3ECBA0-84A5-3933-861B-FB445B2AAFFA}"/>
              </a:ext>
            </a:extLst>
          </p:cNvPr>
          <p:cNvCxnSpPr/>
          <p:nvPr/>
        </p:nvCxnSpPr>
        <p:spPr>
          <a:xfrm>
            <a:off x="2947924" y="2316275"/>
            <a:ext cx="40879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2CA4273C-E11E-7F56-28A0-ED6BC8456C82}"/>
              </a:ext>
            </a:extLst>
          </p:cNvPr>
          <p:cNvSpPr txBox="1"/>
          <p:nvPr/>
        </p:nvSpPr>
        <p:spPr>
          <a:xfrm>
            <a:off x="6507658" y="2051950"/>
            <a:ext cx="530055" cy="369332"/>
          </a:xfrm>
          <a:prstGeom prst="rect">
            <a:avLst/>
          </a:prstGeom>
          <a:solidFill>
            <a:schemeClr val="bg1"/>
          </a:solidFill>
        </p:spPr>
        <p:txBody>
          <a:bodyPr wrap="square">
            <a:spAutoFit/>
          </a:bodyPr>
          <a:lstStyle/>
          <a:p>
            <a:pPr algn="ctr"/>
            <a:r>
              <a:rPr lang="ja-JP" altLang="en-US" dirty="0"/>
              <a:t>脳</a:t>
            </a:r>
          </a:p>
        </p:txBody>
      </p:sp>
      <p:sp>
        <p:nvSpPr>
          <p:cNvPr id="22" name="Rectangle 43">
            <a:extLst>
              <a:ext uri="{FF2B5EF4-FFF2-40B4-BE49-F238E27FC236}">
                <a16:creationId xmlns:a16="http://schemas.microsoft.com/office/drawing/2014/main" id="{DAF5B03F-DB6E-C2DA-359D-A135E20BF03E}"/>
              </a:ext>
            </a:extLst>
          </p:cNvPr>
          <p:cNvSpPr/>
          <p:nvPr/>
        </p:nvSpPr>
        <p:spPr>
          <a:xfrm>
            <a:off x="6124407" y="3826895"/>
            <a:ext cx="1262610" cy="2340897"/>
          </a:xfrm>
          <a:prstGeom prst="rect">
            <a:avLst/>
          </a:prstGeom>
        </p:spPr>
        <p:txBody>
          <a:bodyPr wrap="square">
            <a:spAutoFit/>
          </a:bodyPr>
          <a:lstStyle/>
          <a:p>
            <a:pPr algn="ctr">
              <a:lnSpc>
                <a:spcPct val="150000"/>
              </a:lnSpc>
            </a:pPr>
            <a:r>
              <a:rPr lang="ja-JP" altLang="en-US" sz="2000" dirty="0"/>
              <a:t>無意識</a:t>
            </a:r>
            <a:endParaRPr lang="en-US" altLang="ja-JP" sz="2000" dirty="0"/>
          </a:p>
          <a:p>
            <a:pPr algn="ctr">
              <a:lnSpc>
                <a:spcPct val="150000"/>
              </a:lnSpc>
            </a:pPr>
            <a:r>
              <a:rPr lang="ja-JP" altLang="en-US" sz="2000" dirty="0"/>
              <a:t>↓</a:t>
            </a:r>
            <a:endParaRPr lang="en-US" altLang="ja-JP" sz="2000" dirty="0"/>
          </a:p>
          <a:p>
            <a:pPr algn="ctr">
              <a:lnSpc>
                <a:spcPct val="150000"/>
              </a:lnSpc>
            </a:pPr>
            <a:r>
              <a:rPr lang="ja-JP" altLang="en-US" sz="2000" dirty="0"/>
              <a:t>本能</a:t>
            </a:r>
            <a:endParaRPr lang="en-US" altLang="ja-JP" sz="2000" dirty="0"/>
          </a:p>
          <a:p>
            <a:pPr algn="ctr">
              <a:lnSpc>
                <a:spcPct val="150000"/>
              </a:lnSpc>
            </a:pPr>
            <a:r>
              <a:rPr lang="ja-JP" altLang="en-US" sz="2000" dirty="0"/>
              <a:t>↓</a:t>
            </a:r>
            <a:endParaRPr lang="en-US" altLang="ja-JP" sz="2000" dirty="0"/>
          </a:p>
          <a:p>
            <a:pPr algn="ctr">
              <a:lnSpc>
                <a:spcPct val="150000"/>
              </a:lnSpc>
            </a:pPr>
            <a:r>
              <a:rPr lang="ja-JP" altLang="en-US" sz="2000" dirty="0"/>
              <a:t>禅</a:t>
            </a:r>
          </a:p>
        </p:txBody>
      </p:sp>
      <p:sp>
        <p:nvSpPr>
          <p:cNvPr id="2" name="Rectangle 32">
            <a:extLst>
              <a:ext uri="{FF2B5EF4-FFF2-40B4-BE49-F238E27FC236}">
                <a16:creationId xmlns:a16="http://schemas.microsoft.com/office/drawing/2014/main" id="{BB758DB4-8FE0-E5A9-AD38-32DE70E7A81A}"/>
              </a:ext>
            </a:extLst>
          </p:cNvPr>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哲学的考察</a:t>
            </a:r>
            <a:endParaRPr lang="en-US" sz="2800" b="1" dirty="0">
              <a:solidFill>
                <a:schemeClr val="bg1"/>
              </a:solidFill>
              <a:effectLst>
                <a:outerShdw sx="0" sy="0">
                  <a:srgbClr val="000000"/>
                </a:outerShdw>
              </a:effectLst>
            </a:endParaRPr>
          </a:p>
        </p:txBody>
      </p:sp>
    </p:spTree>
    <p:extLst>
      <p:ext uri="{BB962C8B-B14F-4D97-AF65-F5344CB8AC3E}">
        <p14:creationId xmlns:p14="http://schemas.microsoft.com/office/powerpoint/2010/main" val="14915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ppt_h/2"/>
                                          </p:val>
                                        </p:tav>
                                        <p:tav tm="100000">
                                          <p:val>
                                            <p:strVal val="#ppt_y"/>
                                          </p:val>
                                        </p:tav>
                                      </p:tavLst>
                                    </p:anim>
                                    <p:anim calcmode="lin" valueType="num">
                                      <p:cBhvr>
                                        <p:cTn id="15" dur="500" fill="hold"/>
                                        <p:tgtEl>
                                          <p:spTgt spid="22"/>
                                        </p:tgtEl>
                                        <p:attrNameLst>
                                          <p:attrName>ppt_w</p:attrName>
                                        </p:attrNameLst>
                                      </p:cBhvr>
                                      <p:tavLst>
                                        <p:tav tm="0">
                                          <p:val>
                                            <p:strVal val="#ppt_w"/>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楕円 175">
            <a:extLst>
              <a:ext uri="{FF2B5EF4-FFF2-40B4-BE49-F238E27FC236}">
                <a16:creationId xmlns:a16="http://schemas.microsoft.com/office/drawing/2014/main" id="{1FB904B7-5B3A-6F40-4A2B-EE4461F54A91}"/>
              </a:ext>
            </a:extLst>
          </p:cNvPr>
          <p:cNvSpPr/>
          <p:nvPr/>
        </p:nvSpPr>
        <p:spPr>
          <a:xfrm>
            <a:off x="5436392" y="1475325"/>
            <a:ext cx="2657483" cy="156762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テキスト ボックス 176">
            <a:extLst>
              <a:ext uri="{FF2B5EF4-FFF2-40B4-BE49-F238E27FC236}">
                <a16:creationId xmlns:a16="http://schemas.microsoft.com/office/drawing/2014/main" id="{93AB5CF5-0161-7179-FAA7-D3CD18FC5816}"/>
              </a:ext>
            </a:extLst>
          </p:cNvPr>
          <p:cNvSpPr txBox="1"/>
          <p:nvPr/>
        </p:nvSpPr>
        <p:spPr>
          <a:xfrm>
            <a:off x="7476228" y="2038066"/>
            <a:ext cx="876693" cy="369332"/>
          </a:xfrm>
          <a:prstGeom prst="rect">
            <a:avLst/>
          </a:prstGeom>
          <a:noFill/>
        </p:spPr>
        <p:txBody>
          <a:bodyPr wrap="square">
            <a:spAutoFit/>
          </a:bodyPr>
          <a:lstStyle/>
          <a:p>
            <a:r>
              <a:rPr lang="ja-JP" altLang="en-US" dirty="0"/>
              <a:t>世界</a:t>
            </a:r>
          </a:p>
        </p:txBody>
      </p:sp>
      <p:cxnSp>
        <p:nvCxnSpPr>
          <p:cNvPr id="21" name="直線コネクタ 20">
            <a:extLst>
              <a:ext uri="{FF2B5EF4-FFF2-40B4-BE49-F238E27FC236}">
                <a16:creationId xmlns:a16="http://schemas.microsoft.com/office/drawing/2014/main" id="{B3313D25-BD13-44BA-CF9E-7B353231CE18}"/>
              </a:ext>
            </a:extLst>
          </p:cNvPr>
          <p:cNvCxnSpPr>
            <a:cxnSpLocks/>
          </p:cNvCxnSpPr>
          <p:nvPr/>
        </p:nvCxnSpPr>
        <p:spPr>
          <a:xfrm>
            <a:off x="4572000" y="1371409"/>
            <a:ext cx="0" cy="2931650"/>
          </a:xfrm>
          <a:prstGeom prst="line">
            <a:avLst/>
          </a:prstGeom>
          <a:ln>
            <a:solidFill>
              <a:schemeClr val="tx1">
                <a:alpha val="98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2" name="グループ化 171">
            <a:extLst>
              <a:ext uri="{FF2B5EF4-FFF2-40B4-BE49-F238E27FC236}">
                <a16:creationId xmlns:a16="http://schemas.microsoft.com/office/drawing/2014/main" id="{C5F5E9C4-7AD0-5E45-C1E2-6822A342E157}"/>
              </a:ext>
            </a:extLst>
          </p:cNvPr>
          <p:cNvGrpSpPr/>
          <p:nvPr/>
        </p:nvGrpSpPr>
        <p:grpSpPr>
          <a:xfrm>
            <a:off x="6070830" y="1656148"/>
            <a:ext cx="1391376" cy="1127394"/>
            <a:chOff x="1585344" y="1008994"/>
            <a:chExt cx="5973312" cy="4840012"/>
          </a:xfrm>
        </p:grpSpPr>
        <p:sp>
          <p:nvSpPr>
            <p:cNvPr id="5" name="Oval 1">
              <a:extLst>
                <a:ext uri="{FF2B5EF4-FFF2-40B4-BE49-F238E27FC236}">
                  <a16:creationId xmlns:a16="http://schemas.microsoft.com/office/drawing/2014/main" id="{D821CD47-9E3D-4EE3-AC53-E8CA9C4949D5}"/>
                </a:ext>
              </a:extLst>
            </p:cNvPr>
            <p:cNvSpPr/>
            <p:nvPr/>
          </p:nvSpPr>
          <p:spPr>
            <a:xfrm>
              <a:off x="3466696" y="511853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 name="Oval 8">
              <a:extLst>
                <a:ext uri="{FF2B5EF4-FFF2-40B4-BE49-F238E27FC236}">
                  <a16:creationId xmlns:a16="http://schemas.microsoft.com/office/drawing/2014/main" id="{86414DC4-63A7-4FDD-BB5D-C9DACCD8600C}"/>
                </a:ext>
              </a:extLst>
            </p:cNvPr>
            <p:cNvSpPr/>
            <p:nvPr/>
          </p:nvSpPr>
          <p:spPr>
            <a:xfrm>
              <a:off x="41551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1" name="Oval 12">
              <a:extLst>
                <a:ext uri="{FF2B5EF4-FFF2-40B4-BE49-F238E27FC236}">
                  <a16:creationId xmlns:a16="http://schemas.microsoft.com/office/drawing/2014/main" id="{6BE82D1E-B91B-43DF-9037-73DD1F866C9D}"/>
                </a:ext>
              </a:extLst>
            </p:cNvPr>
            <p:cNvSpPr/>
            <p:nvPr/>
          </p:nvSpPr>
          <p:spPr>
            <a:xfrm>
              <a:off x="3219702" y="416735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6" name="Oval 13">
              <a:extLst>
                <a:ext uri="{FF2B5EF4-FFF2-40B4-BE49-F238E27FC236}">
                  <a16:creationId xmlns:a16="http://schemas.microsoft.com/office/drawing/2014/main" id="{0D19ACBA-D78B-4BBE-B2D8-166772C4D573}"/>
                </a:ext>
              </a:extLst>
            </p:cNvPr>
            <p:cNvSpPr/>
            <p:nvPr/>
          </p:nvSpPr>
          <p:spPr>
            <a:xfrm>
              <a:off x="2725717" y="471389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7" name="Oval 15">
              <a:extLst>
                <a:ext uri="{FF2B5EF4-FFF2-40B4-BE49-F238E27FC236}">
                  <a16:creationId xmlns:a16="http://schemas.microsoft.com/office/drawing/2014/main" id="{2C27F5D4-E043-476C-99C1-473BBA6BEB71}"/>
                </a:ext>
              </a:extLst>
            </p:cNvPr>
            <p:cNvSpPr/>
            <p:nvPr/>
          </p:nvSpPr>
          <p:spPr>
            <a:xfrm>
              <a:off x="3913386" y="55442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0" name="Oval 16">
              <a:extLst>
                <a:ext uri="{FF2B5EF4-FFF2-40B4-BE49-F238E27FC236}">
                  <a16:creationId xmlns:a16="http://schemas.microsoft.com/office/drawing/2014/main" id="{AFAFC264-64A2-45E6-B53B-BBDE358E01EA}"/>
                </a:ext>
              </a:extLst>
            </p:cNvPr>
            <p:cNvSpPr/>
            <p:nvPr/>
          </p:nvSpPr>
          <p:spPr>
            <a:xfrm>
              <a:off x="3944917" y="378897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3" name="Oval 17">
              <a:extLst>
                <a:ext uri="{FF2B5EF4-FFF2-40B4-BE49-F238E27FC236}">
                  <a16:creationId xmlns:a16="http://schemas.microsoft.com/office/drawing/2014/main" id="{3605953A-64EC-4E79-AA7A-9204069E1BB4}"/>
                </a:ext>
              </a:extLst>
            </p:cNvPr>
            <p:cNvSpPr/>
            <p:nvPr/>
          </p:nvSpPr>
          <p:spPr>
            <a:xfrm>
              <a:off x="50695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 name="Oval 19">
              <a:extLst>
                <a:ext uri="{FF2B5EF4-FFF2-40B4-BE49-F238E27FC236}">
                  <a16:creationId xmlns:a16="http://schemas.microsoft.com/office/drawing/2014/main" id="{8006F333-769B-4752-A374-021B06A3C1DD}"/>
                </a:ext>
              </a:extLst>
            </p:cNvPr>
            <p:cNvSpPr/>
            <p:nvPr/>
          </p:nvSpPr>
          <p:spPr>
            <a:xfrm>
              <a:off x="3282765" y="326346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9" name="Oval 20">
              <a:extLst>
                <a:ext uri="{FF2B5EF4-FFF2-40B4-BE49-F238E27FC236}">
                  <a16:creationId xmlns:a16="http://schemas.microsoft.com/office/drawing/2014/main" id="{6705CB51-6CFC-4139-BF3C-68966F11F27F}"/>
                </a:ext>
              </a:extLst>
            </p:cNvPr>
            <p:cNvSpPr/>
            <p:nvPr/>
          </p:nvSpPr>
          <p:spPr>
            <a:xfrm>
              <a:off x="2473469" y="417786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0" name="Oval 21">
              <a:extLst>
                <a:ext uri="{FF2B5EF4-FFF2-40B4-BE49-F238E27FC236}">
                  <a16:creationId xmlns:a16="http://schemas.microsoft.com/office/drawing/2014/main" id="{D7000C5C-2A9A-4EC2-9C76-1796E883473D}"/>
                </a:ext>
              </a:extLst>
            </p:cNvPr>
            <p:cNvSpPr/>
            <p:nvPr/>
          </p:nvSpPr>
          <p:spPr>
            <a:xfrm>
              <a:off x="2347344" y="314784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1" name="Oval 22">
              <a:extLst>
                <a:ext uri="{FF2B5EF4-FFF2-40B4-BE49-F238E27FC236}">
                  <a16:creationId xmlns:a16="http://schemas.microsoft.com/office/drawing/2014/main" id="{D8FB0ECD-47C6-4C79-B3D6-83082CF5CD91}"/>
                </a:ext>
              </a:extLst>
            </p:cNvPr>
            <p:cNvSpPr/>
            <p:nvPr/>
          </p:nvSpPr>
          <p:spPr>
            <a:xfrm>
              <a:off x="4113082" y="297968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2" name="Oval 26">
              <a:extLst>
                <a:ext uri="{FF2B5EF4-FFF2-40B4-BE49-F238E27FC236}">
                  <a16:creationId xmlns:a16="http://schemas.microsoft.com/office/drawing/2014/main" id="{D0E39ACA-A0F6-473B-853B-9AFE4EAD96B0}"/>
                </a:ext>
              </a:extLst>
            </p:cNvPr>
            <p:cNvSpPr/>
            <p:nvPr/>
          </p:nvSpPr>
          <p:spPr>
            <a:xfrm>
              <a:off x="2956944" y="563880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3" name="Oval 28">
              <a:extLst>
                <a:ext uri="{FF2B5EF4-FFF2-40B4-BE49-F238E27FC236}">
                  <a16:creationId xmlns:a16="http://schemas.microsoft.com/office/drawing/2014/main" id="{0E9677C9-B351-44F1-90BD-4E44A8558767}"/>
                </a:ext>
              </a:extLst>
            </p:cNvPr>
            <p:cNvSpPr/>
            <p:nvPr/>
          </p:nvSpPr>
          <p:spPr>
            <a:xfrm>
              <a:off x="4685896" y="522364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4" name="Oval 29">
              <a:extLst>
                <a:ext uri="{FF2B5EF4-FFF2-40B4-BE49-F238E27FC236}">
                  <a16:creationId xmlns:a16="http://schemas.microsoft.com/office/drawing/2014/main" id="{89B5BFE4-5AE8-4411-B66E-55EA5AF82CAD}"/>
                </a:ext>
              </a:extLst>
            </p:cNvPr>
            <p:cNvSpPr/>
            <p:nvPr/>
          </p:nvSpPr>
          <p:spPr>
            <a:xfrm>
              <a:off x="3824048" y="231227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5" name="Oval 30">
              <a:extLst>
                <a:ext uri="{FF2B5EF4-FFF2-40B4-BE49-F238E27FC236}">
                  <a16:creationId xmlns:a16="http://schemas.microsoft.com/office/drawing/2014/main" id="{0F513A9A-4C63-4EC8-95EE-CB067EAB4130}"/>
                </a:ext>
              </a:extLst>
            </p:cNvPr>
            <p:cNvSpPr/>
            <p:nvPr/>
          </p:nvSpPr>
          <p:spPr>
            <a:xfrm>
              <a:off x="2867606" y="24068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6" name="Oval 34">
              <a:extLst>
                <a:ext uri="{FF2B5EF4-FFF2-40B4-BE49-F238E27FC236}">
                  <a16:creationId xmlns:a16="http://schemas.microsoft.com/office/drawing/2014/main" id="{18FB061D-8250-4865-B347-B58C60CCC1A5}"/>
                </a:ext>
              </a:extLst>
            </p:cNvPr>
            <p:cNvSpPr/>
            <p:nvPr/>
          </p:nvSpPr>
          <p:spPr>
            <a:xfrm>
              <a:off x="3939661" y="165012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7" name="Oval 43">
              <a:extLst>
                <a:ext uri="{FF2B5EF4-FFF2-40B4-BE49-F238E27FC236}">
                  <a16:creationId xmlns:a16="http://schemas.microsoft.com/office/drawing/2014/main" id="{E2362876-486E-456C-87DE-65AF2FF2A77D}"/>
                </a:ext>
              </a:extLst>
            </p:cNvPr>
            <p:cNvSpPr/>
            <p:nvPr/>
          </p:nvSpPr>
          <p:spPr>
            <a:xfrm>
              <a:off x="2226476" y="5223642"/>
              <a:ext cx="210206" cy="21020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8" name="Oval 44">
              <a:extLst>
                <a:ext uri="{FF2B5EF4-FFF2-40B4-BE49-F238E27FC236}">
                  <a16:creationId xmlns:a16="http://schemas.microsoft.com/office/drawing/2014/main" id="{C82E5210-088D-421B-97C4-41446CFA2BFC}"/>
                </a:ext>
              </a:extLst>
            </p:cNvPr>
            <p:cNvSpPr/>
            <p:nvPr/>
          </p:nvSpPr>
          <p:spPr>
            <a:xfrm>
              <a:off x="1764020" y="448791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9" name="Oval 45">
              <a:extLst>
                <a:ext uri="{FF2B5EF4-FFF2-40B4-BE49-F238E27FC236}">
                  <a16:creationId xmlns:a16="http://schemas.microsoft.com/office/drawing/2014/main" id="{9CC8BC72-FFF7-4D79-8FE2-EEF1548B7235}"/>
                </a:ext>
              </a:extLst>
            </p:cNvPr>
            <p:cNvSpPr/>
            <p:nvPr/>
          </p:nvSpPr>
          <p:spPr>
            <a:xfrm>
              <a:off x="3014751" y="161859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0" name="Oval 46">
              <a:extLst>
                <a:ext uri="{FF2B5EF4-FFF2-40B4-BE49-F238E27FC236}">
                  <a16:creationId xmlns:a16="http://schemas.microsoft.com/office/drawing/2014/main" id="{AB66D7DF-4DBD-430C-9731-1B29A76E81C5}"/>
                </a:ext>
              </a:extLst>
            </p:cNvPr>
            <p:cNvSpPr/>
            <p:nvPr/>
          </p:nvSpPr>
          <p:spPr>
            <a:xfrm>
              <a:off x="2058309" y="171318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1" name="Oval 47">
              <a:extLst>
                <a:ext uri="{FF2B5EF4-FFF2-40B4-BE49-F238E27FC236}">
                  <a16:creationId xmlns:a16="http://schemas.microsoft.com/office/drawing/2014/main" id="{E204025B-AB09-4528-B5F3-04C3EABACBDF}"/>
                </a:ext>
              </a:extLst>
            </p:cNvPr>
            <p:cNvSpPr/>
            <p:nvPr/>
          </p:nvSpPr>
          <p:spPr>
            <a:xfrm>
              <a:off x="1585344" y="254350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2" name="Oval 48">
              <a:extLst>
                <a:ext uri="{FF2B5EF4-FFF2-40B4-BE49-F238E27FC236}">
                  <a16:creationId xmlns:a16="http://schemas.microsoft.com/office/drawing/2014/main" id="{EAE08663-FBAC-4097-9D63-1F289BCD262E}"/>
                </a:ext>
              </a:extLst>
            </p:cNvPr>
            <p:cNvSpPr/>
            <p:nvPr/>
          </p:nvSpPr>
          <p:spPr>
            <a:xfrm>
              <a:off x="1648405" y="36260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43" name="Straight Connector 5">
              <a:extLst>
                <a:ext uri="{FF2B5EF4-FFF2-40B4-BE49-F238E27FC236}">
                  <a16:creationId xmlns:a16="http://schemas.microsoft.com/office/drawing/2014/main" id="{AEEB58FD-8087-4BD6-9E3B-5E8C98F3AF17}"/>
                </a:ext>
              </a:extLst>
            </p:cNvPr>
            <p:cNvCxnSpPr>
              <a:cxnSpLocks/>
              <a:stCxn id="42" idx="7"/>
              <a:endCxn id="30" idx="3"/>
            </p:cNvCxnSpPr>
            <p:nvPr/>
          </p:nvCxnSpPr>
          <p:spPr>
            <a:xfrm flipV="1">
              <a:off x="1827827" y="3327270"/>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7">
              <a:extLst>
                <a:ext uri="{FF2B5EF4-FFF2-40B4-BE49-F238E27FC236}">
                  <a16:creationId xmlns:a16="http://schemas.microsoft.com/office/drawing/2014/main" id="{A68C8DE1-8D8F-43AF-B495-0D991F42BE4D}"/>
                </a:ext>
              </a:extLst>
            </p:cNvPr>
            <p:cNvCxnSpPr>
              <a:stCxn id="30" idx="6"/>
              <a:endCxn id="25" idx="5"/>
            </p:cNvCxnSpPr>
            <p:nvPr/>
          </p:nvCxnSpPr>
          <p:spPr>
            <a:xfrm>
              <a:off x="2557550" y="3252951"/>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50">
              <a:extLst>
                <a:ext uri="{FF2B5EF4-FFF2-40B4-BE49-F238E27FC236}">
                  <a16:creationId xmlns:a16="http://schemas.microsoft.com/office/drawing/2014/main" id="{33B53FE7-860F-4098-B106-3F8CDB77E0DD}"/>
                </a:ext>
              </a:extLst>
            </p:cNvPr>
            <p:cNvCxnSpPr>
              <a:cxnSpLocks/>
              <a:stCxn id="25" idx="7"/>
              <a:endCxn id="34" idx="3"/>
            </p:cNvCxnSpPr>
            <p:nvPr/>
          </p:nvCxnSpPr>
          <p:spPr>
            <a:xfrm flipV="1">
              <a:off x="3462187" y="2491698"/>
              <a:ext cx="392645" cy="802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52">
              <a:extLst>
                <a:ext uri="{FF2B5EF4-FFF2-40B4-BE49-F238E27FC236}">
                  <a16:creationId xmlns:a16="http://schemas.microsoft.com/office/drawing/2014/main" id="{EB69C976-57B3-40AC-AC75-6C072F297993}"/>
                </a:ext>
              </a:extLst>
            </p:cNvPr>
            <p:cNvCxnSpPr>
              <a:cxnSpLocks/>
              <a:stCxn id="25" idx="5"/>
              <a:endCxn id="20" idx="1"/>
            </p:cNvCxnSpPr>
            <p:nvPr/>
          </p:nvCxnSpPr>
          <p:spPr>
            <a:xfrm>
              <a:off x="3462187" y="3442885"/>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54">
              <a:extLst>
                <a:ext uri="{FF2B5EF4-FFF2-40B4-BE49-F238E27FC236}">
                  <a16:creationId xmlns:a16="http://schemas.microsoft.com/office/drawing/2014/main" id="{7CF03CB3-F8BC-43BB-ADB5-CC0EB64CE12D}"/>
                </a:ext>
              </a:extLst>
            </p:cNvPr>
            <p:cNvCxnSpPr>
              <a:cxnSpLocks/>
              <a:stCxn id="11" idx="0"/>
              <a:endCxn id="25" idx="4"/>
            </p:cNvCxnSpPr>
            <p:nvPr/>
          </p:nvCxnSpPr>
          <p:spPr>
            <a:xfrm flipV="1">
              <a:off x="3324805" y="3473669"/>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6">
              <a:extLst>
                <a:ext uri="{FF2B5EF4-FFF2-40B4-BE49-F238E27FC236}">
                  <a16:creationId xmlns:a16="http://schemas.microsoft.com/office/drawing/2014/main" id="{0D0DB681-0CC3-4B27-9736-407491ACB5AF}"/>
                </a:ext>
              </a:extLst>
            </p:cNvPr>
            <p:cNvCxnSpPr>
              <a:cxnSpLocks/>
              <a:stCxn id="30" idx="4"/>
              <a:endCxn id="29" idx="0"/>
            </p:cNvCxnSpPr>
            <p:nvPr/>
          </p:nvCxnSpPr>
          <p:spPr>
            <a:xfrm>
              <a:off x="2452447" y="3358054"/>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8">
              <a:extLst>
                <a:ext uri="{FF2B5EF4-FFF2-40B4-BE49-F238E27FC236}">
                  <a16:creationId xmlns:a16="http://schemas.microsoft.com/office/drawing/2014/main" id="{75227038-E33C-4742-BCEC-EC66AB282C4B}"/>
                </a:ext>
              </a:extLst>
            </p:cNvPr>
            <p:cNvCxnSpPr>
              <a:cxnSpLocks/>
              <a:stCxn id="38" idx="2"/>
              <a:endCxn id="29" idx="2"/>
            </p:cNvCxnSpPr>
            <p:nvPr/>
          </p:nvCxnSpPr>
          <p:spPr>
            <a:xfrm flipV="1">
              <a:off x="1764020" y="4282965"/>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Arrow Connector 60">
              <a:extLst>
                <a:ext uri="{FF2B5EF4-FFF2-40B4-BE49-F238E27FC236}">
                  <a16:creationId xmlns:a16="http://schemas.microsoft.com/office/drawing/2014/main" id="{97FE2194-50F4-4DF5-9076-0D7CEBE4534A}"/>
                </a:ext>
              </a:extLst>
            </p:cNvPr>
            <p:cNvCxnSpPr>
              <a:stCxn id="42" idx="5"/>
              <a:endCxn id="29" idx="1"/>
            </p:cNvCxnSpPr>
            <p:nvPr/>
          </p:nvCxnSpPr>
          <p:spPr>
            <a:xfrm>
              <a:off x="1827827" y="3805491"/>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62">
              <a:extLst>
                <a:ext uri="{FF2B5EF4-FFF2-40B4-BE49-F238E27FC236}">
                  <a16:creationId xmlns:a16="http://schemas.microsoft.com/office/drawing/2014/main" id="{F9C64BD5-4F07-4FF5-AD5F-2C0BAF6AA6E3}"/>
                </a:ext>
              </a:extLst>
            </p:cNvPr>
            <p:cNvCxnSpPr>
              <a:stCxn id="11" idx="4"/>
              <a:endCxn id="5" idx="0"/>
            </p:cNvCxnSpPr>
            <p:nvPr/>
          </p:nvCxnSpPr>
          <p:spPr>
            <a:xfrm>
              <a:off x="3324805" y="4377558"/>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64">
              <a:extLst>
                <a:ext uri="{FF2B5EF4-FFF2-40B4-BE49-F238E27FC236}">
                  <a16:creationId xmlns:a16="http://schemas.microsoft.com/office/drawing/2014/main" id="{18BB16F7-5B6F-4327-95AE-E1DB12BB2CC2}"/>
                </a:ext>
              </a:extLst>
            </p:cNvPr>
            <p:cNvCxnSpPr>
              <a:cxnSpLocks/>
              <a:stCxn id="11" idx="3"/>
              <a:endCxn id="16" idx="7"/>
            </p:cNvCxnSpPr>
            <p:nvPr/>
          </p:nvCxnSpPr>
          <p:spPr>
            <a:xfrm flipH="1">
              <a:off x="2905139" y="4346774"/>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66">
              <a:extLst>
                <a:ext uri="{FF2B5EF4-FFF2-40B4-BE49-F238E27FC236}">
                  <a16:creationId xmlns:a16="http://schemas.microsoft.com/office/drawing/2014/main" id="{81E74C60-EFB1-4684-9310-4DF476CE8562}"/>
                </a:ext>
              </a:extLst>
            </p:cNvPr>
            <p:cNvCxnSpPr>
              <a:cxnSpLocks/>
              <a:stCxn id="16" idx="5"/>
              <a:endCxn id="5" idx="2"/>
            </p:cNvCxnSpPr>
            <p:nvPr/>
          </p:nvCxnSpPr>
          <p:spPr>
            <a:xfrm>
              <a:off x="2905139" y="4893312"/>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68">
              <a:extLst>
                <a:ext uri="{FF2B5EF4-FFF2-40B4-BE49-F238E27FC236}">
                  <a16:creationId xmlns:a16="http://schemas.microsoft.com/office/drawing/2014/main" id="{CED19A8C-8219-4414-86CF-51C176FD0247}"/>
                </a:ext>
              </a:extLst>
            </p:cNvPr>
            <p:cNvCxnSpPr>
              <a:stCxn id="16" idx="4"/>
              <a:endCxn id="32" idx="3"/>
            </p:cNvCxnSpPr>
            <p:nvPr/>
          </p:nvCxnSpPr>
          <p:spPr>
            <a:xfrm>
              <a:off x="2830820" y="4924096"/>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70">
              <a:extLst>
                <a:ext uri="{FF2B5EF4-FFF2-40B4-BE49-F238E27FC236}">
                  <a16:creationId xmlns:a16="http://schemas.microsoft.com/office/drawing/2014/main" id="{02593AE8-2C95-4050-8800-C6B087563529}"/>
                </a:ext>
              </a:extLst>
            </p:cNvPr>
            <p:cNvCxnSpPr>
              <a:cxnSpLocks/>
              <a:stCxn id="37" idx="0"/>
              <a:endCxn id="29" idx="4"/>
            </p:cNvCxnSpPr>
            <p:nvPr/>
          </p:nvCxnSpPr>
          <p:spPr>
            <a:xfrm flipV="1">
              <a:off x="2331579" y="438806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72">
              <a:extLst>
                <a:ext uri="{FF2B5EF4-FFF2-40B4-BE49-F238E27FC236}">
                  <a16:creationId xmlns:a16="http://schemas.microsoft.com/office/drawing/2014/main" id="{756D6BBD-188A-4573-AAB1-A9F26703B644}"/>
                </a:ext>
              </a:extLst>
            </p:cNvPr>
            <p:cNvCxnSpPr>
              <a:cxnSpLocks/>
              <a:stCxn id="37" idx="7"/>
              <a:endCxn id="16" idx="3"/>
            </p:cNvCxnSpPr>
            <p:nvPr/>
          </p:nvCxnSpPr>
          <p:spPr>
            <a:xfrm flipV="1">
              <a:off x="2405898" y="4893312"/>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77">
              <a:extLst>
                <a:ext uri="{FF2B5EF4-FFF2-40B4-BE49-F238E27FC236}">
                  <a16:creationId xmlns:a16="http://schemas.microsoft.com/office/drawing/2014/main" id="{050C18D8-A513-496C-B6CC-2A780FCA961B}"/>
                </a:ext>
              </a:extLst>
            </p:cNvPr>
            <p:cNvCxnSpPr>
              <a:cxnSpLocks/>
              <a:stCxn id="40" idx="3"/>
              <a:endCxn id="41" idx="7"/>
            </p:cNvCxnSpPr>
            <p:nvPr/>
          </p:nvCxnSpPr>
          <p:spPr>
            <a:xfrm flipH="1">
              <a:off x="1764766" y="1892608"/>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78">
              <a:extLst>
                <a:ext uri="{FF2B5EF4-FFF2-40B4-BE49-F238E27FC236}">
                  <a16:creationId xmlns:a16="http://schemas.microsoft.com/office/drawing/2014/main" id="{B7554220-8F01-441E-B632-AE6A3B840461}"/>
                </a:ext>
              </a:extLst>
            </p:cNvPr>
            <p:cNvCxnSpPr>
              <a:cxnSpLocks/>
              <a:stCxn id="41" idx="6"/>
              <a:endCxn id="35" idx="2"/>
            </p:cNvCxnSpPr>
            <p:nvPr/>
          </p:nvCxnSpPr>
          <p:spPr>
            <a:xfrm flipV="1">
              <a:off x="1795550" y="2511972"/>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79">
              <a:extLst>
                <a:ext uri="{FF2B5EF4-FFF2-40B4-BE49-F238E27FC236}">
                  <a16:creationId xmlns:a16="http://schemas.microsoft.com/office/drawing/2014/main" id="{90088978-D278-42FD-A42D-68DE49F28EE1}"/>
                </a:ext>
              </a:extLst>
            </p:cNvPr>
            <p:cNvCxnSpPr>
              <a:cxnSpLocks/>
              <a:stCxn id="41" idx="5"/>
              <a:endCxn id="30" idx="1"/>
            </p:cNvCxnSpPr>
            <p:nvPr/>
          </p:nvCxnSpPr>
          <p:spPr>
            <a:xfrm>
              <a:off x="1764766" y="2722925"/>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80">
              <a:extLst>
                <a:ext uri="{FF2B5EF4-FFF2-40B4-BE49-F238E27FC236}">
                  <a16:creationId xmlns:a16="http://schemas.microsoft.com/office/drawing/2014/main" id="{099A9EC0-BB0D-4703-94BD-16427A28B7AD}"/>
                </a:ext>
              </a:extLst>
            </p:cNvPr>
            <p:cNvCxnSpPr>
              <a:cxnSpLocks/>
              <a:stCxn id="29" idx="6"/>
              <a:endCxn id="11" idx="2"/>
            </p:cNvCxnSpPr>
            <p:nvPr/>
          </p:nvCxnSpPr>
          <p:spPr>
            <a:xfrm flipV="1">
              <a:off x="2683675" y="427245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81">
              <a:extLst>
                <a:ext uri="{FF2B5EF4-FFF2-40B4-BE49-F238E27FC236}">
                  <a16:creationId xmlns:a16="http://schemas.microsoft.com/office/drawing/2014/main" id="{699DB136-4369-44AF-9BAC-E9E9C85D4FB4}"/>
                </a:ext>
              </a:extLst>
            </p:cNvPr>
            <p:cNvCxnSpPr>
              <a:cxnSpLocks/>
              <a:stCxn id="10" idx="4"/>
              <a:endCxn id="17" idx="0"/>
            </p:cNvCxnSpPr>
            <p:nvPr/>
          </p:nvCxnSpPr>
          <p:spPr>
            <a:xfrm flipH="1">
              <a:off x="4018489" y="4745420"/>
              <a:ext cx="241738" cy="798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82">
              <a:extLst>
                <a:ext uri="{FF2B5EF4-FFF2-40B4-BE49-F238E27FC236}">
                  <a16:creationId xmlns:a16="http://schemas.microsoft.com/office/drawing/2014/main" id="{5187F7E0-904D-461C-A901-9FB851B568AA}"/>
                </a:ext>
              </a:extLst>
            </p:cNvPr>
            <p:cNvCxnSpPr>
              <a:cxnSpLocks/>
              <a:stCxn id="10" idx="5"/>
              <a:endCxn id="33" idx="1"/>
            </p:cNvCxnSpPr>
            <p:nvPr/>
          </p:nvCxnSpPr>
          <p:spPr>
            <a:xfrm>
              <a:off x="4334546" y="4714636"/>
              <a:ext cx="382134"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83">
              <a:extLst>
                <a:ext uri="{FF2B5EF4-FFF2-40B4-BE49-F238E27FC236}">
                  <a16:creationId xmlns:a16="http://schemas.microsoft.com/office/drawing/2014/main" id="{BF42D80A-BF65-45D1-8AE5-2DB3CF03D943}"/>
                </a:ext>
              </a:extLst>
            </p:cNvPr>
            <p:cNvCxnSpPr>
              <a:cxnSpLocks/>
              <a:stCxn id="5" idx="7"/>
              <a:endCxn id="10" idx="3"/>
            </p:cNvCxnSpPr>
            <p:nvPr/>
          </p:nvCxnSpPr>
          <p:spPr>
            <a:xfrm flipV="1">
              <a:off x="3646118" y="4714636"/>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84">
              <a:extLst>
                <a:ext uri="{FF2B5EF4-FFF2-40B4-BE49-F238E27FC236}">
                  <a16:creationId xmlns:a16="http://schemas.microsoft.com/office/drawing/2014/main" id="{6701736F-B950-4322-A5E5-9DDA8F166739}"/>
                </a:ext>
              </a:extLst>
            </p:cNvPr>
            <p:cNvCxnSpPr>
              <a:cxnSpLocks/>
              <a:stCxn id="11" idx="6"/>
              <a:endCxn id="10" idx="2"/>
            </p:cNvCxnSpPr>
            <p:nvPr/>
          </p:nvCxnSpPr>
          <p:spPr>
            <a:xfrm>
              <a:off x="3429908" y="4272455"/>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85">
              <a:extLst>
                <a:ext uri="{FF2B5EF4-FFF2-40B4-BE49-F238E27FC236}">
                  <a16:creationId xmlns:a16="http://schemas.microsoft.com/office/drawing/2014/main" id="{46AB5092-139D-4EBF-BF2D-1BCB20E9632C}"/>
                </a:ext>
              </a:extLst>
            </p:cNvPr>
            <p:cNvCxnSpPr>
              <a:cxnSpLocks/>
              <a:stCxn id="32" idx="7"/>
              <a:endCxn id="5" idx="3"/>
            </p:cNvCxnSpPr>
            <p:nvPr/>
          </p:nvCxnSpPr>
          <p:spPr>
            <a:xfrm flipV="1">
              <a:off x="3136366" y="5297960"/>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86">
              <a:extLst>
                <a:ext uri="{FF2B5EF4-FFF2-40B4-BE49-F238E27FC236}">
                  <a16:creationId xmlns:a16="http://schemas.microsoft.com/office/drawing/2014/main" id="{4EA7C726-B632-4982-BE39-6B92897F76F4}"/>
                </a:ext>
              </a:extLst>
            </p:cNvPr>
            <p:cNvCxnSpPr>
              <a:cxnSpLocks/>
              <a:stCxn id="17" idx="1"/>
              <a:endCxn id="5" idx="5"/>
            </p:cNvCxnSpPr>
            <p:nvPr/>
          </p:nvCxnSpPr>
          <p:spPr>
            <a:xfrm flipH="1" flipV="1">
              <a:off x="3646118" y="5297960"/>
              <a:ext cx="298052" cy="277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87">
              <a:extLst>
                <a:ext uri="{FF2B5EF4-FFF2-40B4-BE49-F238E27FC236}">
                  <a16:creationId xmlns:a16="http://schemas.microsoft.com/office/drawing/2014/main" id="{AC6E0FBF-4F06-4875-A1CD-2DFEBF06C398}"/>
                </a:ext>
              </a:extLst>
            </p:cNvPr>
            <p:cNvCxnSpPr>
              <a:cxnSpLocks/>
              <a:stCxn id="17" idx="6"/>
              <a:endCxn id="33" idx="3"/>
            </p:cNvCxnSpPr>
            <p:nvPr/>
          </p:nvCxnSpPr>
          <p:spPr>
            <a:xfrm flipV="1">
              <a:off x="4123592" y="5403063"/>
              <a:ext cx="593088" cy="24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88">
              <a:extLst>
                <a:ext uri="{FF2B5EF4-FFF2-40B4-BE49-F238E27FC236}">
                  <a16:creationId xmlns:a16="http://schemas.microsoft.com/office/drawing/2014/main" id="{B072C537-4E8D-4331-B085-AC8B564BADBD}"/>
                </a:ext>
              </a:extLst>
            </p:cNvPr>
            <p:cNvCxnSpPr>
              <a:cxnSpLocks/>
              <a:stCxn id="32" idx="6"/>
              <a:endCxn id="17" idx="2"/>
            </p:cNvCxnSpPr>
            <p:nvPr/>
          </p:nvCxnSpPr>
          <p:spPr>
            <a:xfrm flipV="1">
              <a:off x="3167150" y="5649310"/>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119">
              <a:extLst>
                <a:ext uri="{FF2B5EF4-FFF2-40B4-BE49-F238E27FC236}">
                  <a16:creationId xmlns:a16="http://schemas.microsoft.com/office/drawing/2014/main" id="{62FFCB00-2D8B-491A-84C0-B56A7EA810F2}"/>
                </a:ext>
              </a:extLst>
            </p:cNvPr>
            <p:cNvCxnSpPr>
              <a:cxnSpLocks/>
              <a:stCxn id="31" idx="0"/>
              <a:endCxn id="34" idx="5"/>
            </p:cNvCxnSpPr>
            <p:nvPr/>
          </p:nvCxnSpPr>
          <p:spPr>
            <a:xfrm flipH="1" flipV="1">
              <a:off x="4003470" y="2491698"/>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120">
              <a:extLst>
                <a:ext uri="{FF2B5EF4-FFF2-40B4-BE49-F238E27FC236}">
                  <a16:creationId xmlns:a16="http://schemas.microsoft.com/office/drawing/2014/main" id="{D68F3BE5-7684-44F7-8874-1F7EFF37C462}"/>
                </a:ext>
              </a:extLst>
            </p:cNvPr>
            <p:cNvCxnSpPr>
              <a:cxnSpLocks/>
              <a:stCxn id="25" idx="6"/>
              <a:endCxn id="31" idx="2"/>
            </p:cNvCxnSpPr>
            <p:nvPr/>
          </p:nvCxnSpPr>
          <p:spPr>
            <a:xfrm flipV="1">
              <a:off x="3492971" y="3084786"/>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121">
              <a:extLst>
                <a:ext uri="{FF2B5EF4-FFF2-40B4-BE49-F238E27FC236}">
                  <a16:creationId xmlns:a16="http://schemas.microsoft.com/office/drawing/2014/main" id="{60938C40-D957-44EE-A2B6-C5E75A4D38F0}"/>
                </a:ext>
              </a:extLst>
            </p:cNvPr>
            <p:cNvCxnSpPr>
              <a:cxnSpLocks/>
              <a:stCxn id="36" idx="4"/>
              <a:endCxn id="34" idx="0"/>
            </p:cNvCxnSpPr>
            <p:nvPr/>
          </p:nvCxnSpPr>
          <p:spPr>
            <a:xfrm flipH="1">
              <a:off x="3929151" y="1860330"/>
              <a:ext cx="115613" cy="451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122">
              <a:extLst>
                <a:ext uri="{FF2B5EF4-FFF2-40B4-BE49-F238E27FC236}">
                  <a16:creationId xmlns:a16="http://schemas.microsoft.com/office/drawing/2014/main" id="{2C0D00F4-8C87-4338-B7A7-1CDE752B46E3}"/>
                </a:ext>
              </a:extLst>
            </p:cNvPr>
            <p:cNvCxnSpPr>
              <a:cxnSpLocks/>
              <a:stCxn id="39" idx="6"/>
              <a:endCxn id="36" idx="2"/>
            </p:cNvCxnSpPr>
            <p:nvPr/>
          </p:nvCxnSpPr>
          <p:spPr>
            <a:xfrm>
              <a:off x="3224957" y="1723696"/>
              <a:ext cx="714704" cy="31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123">
              <a:extLst>
                <a:ext uri="{FF2B5EF4-FFF2-40B4-BE49-F238E27FC236}">
                  <a16:creationId xmlns:a16="http://schemas.microsoft.com/office/drawing/2014/main" id="{F006F97D-14AA-4A97-B52A-93A3A1B54B1D}"/>
                </a:ext>
              </a:extLst>
            </p:cNvPr>
            <p:cNvCxnSpPr>
              <a:cxnSpLocks/>
              <a:stCxn id="39" idx="5"/>
              <a:endCxn id="34" idx="1"/>
            </p:cNvCxnSpPr>
            <p:nvPr/>
          </p:nvCxnSpPr>
          <p:spPr>
            <a:xfrm>
              <a:off x="3194173" y="1798015"/>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124">
              <a:extLst>
                <a:ext uri="{FF2B5EF4-FFF2-40B4-BE49-F238E27FC236}">
                  <a16:creationId xmlns:a16="http://schemas.microsoft.com/office/drawing/2014/main" id="{F2E8C4B1-979D-43F9-BFF5-C689A0F7EFB8}"/>
                </a:ext>
              </a:extLst>
            </p:cNvPr>
            <p:cNvCxnSpPr>
              <a:cxnSpLocks/>
              <a:stCxn id="35" idx="7"/>
              <a:endCxn id="39" idx="4"/>
            </p:cNvCxnSpPr>
            <p:nvPr/>
          </p:nvCxnSpPr>
          <p:spPr>
            <a:xfrm flipV="1">
              <a:off x="3047028" y="1828799"/>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125">
              <a:extLst>
                <a:ext uri="{FF2B5EF4-FFF2-40B4-BE49-F238E27FC236}">
                  <a16:creationId xmlns:a16="http://schemas.microsoft.com/office/drawing/2014/main" id="{C93C8768-EFC8-43D7-9373-4ACF5D1C63FA}"/>
                </a:ext>
              </a:extLst>
            </p:cNvPr>
            <p:cNvCxnSpPr>
              <a:cxnSpLocks/>
              <a:stCxn id="40" idx="6"/>
              <a:endCxn id="39" idx="2"/>
            </p:cNvCxnSpPr>
            <p:nvPr/>
          </p:nvCxnSpPr>
          <p:spPr>
            <a:xfrm flipV="1">
              <a:off x="2268515" y="1723696"/>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126">
              <a:extLst>
                <a:ext uri="{FF2B5EF4-FFF2-40B4-BE49-F238E27FC236}">
                  <a16:creationId xmlns:a16="http://schemas.microsoft.com/office/drawing/2014/main" id="{4DF14C89-CAEE-4CE0-88FD-2C370EF66D22}"/>
                </a:ext>
              </a:extLst>
            </p:cNvPr>
            <p:cNvCxnSpPr>
              <a:cxnSpLocks/>
              <a:stCxn id="35" idx="6"/>
              <a:endCxn id="34" idx="2"/>
            </p:cNvCxnSpPr>
            <p:nvPr/>
          </p:nvCxnSpPr>
          <p:spPr>
            <a:xfrm flipV="1">
              <a:off x="3077812" y="2417379"/>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127">
              <a:extLst>
                <a:ext uri="{FF2B5EF4-FFF2-40B4-BE49-F238E27FC236}">
                  <a16:creationId xmlns:a16="http://schemas.microsoft.com/office/drawing/2014/main" id="{0EDA0B04-CD5B-4EDF-A2D3-4529608BBD5B}"/>
                </a:ext>
              </a:extLst>
            </p:cNvPr>
            <p:cNvCxnSpPr>
              <a:cxnSpLocks/>
              <a:stCxn id="40" idx="5"/>
              <a:endCxn id="35" idx="1"/>
            </p:cNvCxnSpPr>
            <p:nvPr/>
          </p:nvCxnSpPr>
          <p:spPr>
            <a:xfrm>
              <a:off x="2237731" y="1892608"/>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128">
              <a:extLst>
                <a:ext uri="{FF2B5EF4-FFF2-40B4-BE49-F238E27FC236}">
                  <a16:creationId xmlns:a16="http://schemas.microsoft.com/office/drawing/2014/main" id="{47178071-269B-404B-A6F8-52AAD3DE23F1}"/>
                </a:ext>
              </a:extLst>
            </p:cNvPr>
            <p:cNvCxnSpPr>
              <a:cxnSpLocks/>
            </p:cNvCxnSpPr>
            <p:nvPr/>
          </p:nvCxnSpPr>
          <p:spPr>
            <a:xfrm>
              <a:off x="4365330" y="4668026"/>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129">
              <a:extLst>
                <a:ext uri="{FF2B5EF4-FFF2-40B4-BE49-F238E27FC236}">
                  <a16:creationId xmlns:a16="http://schemas.microsoft.com/office/drawing/2014/main" id="{05A6D774-D3BD-4EAA-9F1F-3EA031D06922}"/>
                </a:ext>
              </a:extLst>
            </p:cNvPr>
            <p:cNvCxnSpPr>
              <a:cxnSpLocks/>
              <a:stCxn id="33" idx="7"/>
              <a:endCxn id="23" idx="3"/>
            </p:cNvCxnSpPr>
            <p:nvPr/>
          </p:nvCxnSpPr>
          <p:spPr>
            <a:xfrm flipV="1">
              <a:off x="4865318" y="4714636"/>
              <a:ext cx="234990"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130">
              <a:extLst>
                <a:ext uri="{FF2B5EF4-FFF2-40B4-BE49-F238E27FC236}">
                  <a16:creationId xmlns:a16="http://schemas.microsoft.com/office/drawing/2014/main" id="{0B802B45-7C67-4AE4-9677-589D6BE608CB}"/>
                </a:ext>
              </a:extLst>
            </p:cNvPr>
            <p:cNvCxnSpPr>
              <a:cxnSpLocks/>
              <a:stCxn id="20" idx="4"/>
              <a:endCxn id="10" idx="0"/>
            </p:cNvCxnSpPr>
            <p:nvPr/>
          </p:nvCxnSpPr>
          <p:spPr>
            <a:xfrm>
              <a:off x="4050020" y="3999185"/>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131">
              <a:extLst>
                <a:ext uri="{FF2B5EF4-FFF2-40B4-BE49-F238E27FC236}">
                  <a16:creationId xmlns:a16="http://schemas.microsoft.com/office/drawing/2014/main" id="{D803EC44-7730-4CF5-A88D-12874A270CAB}"/>
                </a:ext>
              </a:extLst>
            </p:cNvPr>
            <p:cNvCxnSpPr>
              <a:cxnSpLocks/>
              <a:stCxn id="11" idx="7"/>
              <a:endCxn id="20" idx="3"/>
            </p:cNvCxnSpPr>
            <p:nvPr/>
          </p:nvCxnSpPr>
          <p:spPr>
            <a:xfrm flipV="1">
              <a:off x="3399124" y="3968401"/>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132">
              <a:extLst>
                <a:ext uri="{FF2B5EF4-FFF2-40B4-BE49-F238E27FC236}">
                  <a16:creationId xmlns:a16="http://schemas.microsoft.com/office/drawing/2014/main" id="{DFEE444D-8A95-4126-B447-F9D5900F54D1}"/>
                </a:ext>
              </a:extLst>
            </p:cNvPr>
            <p:cNvCxnSpPr>
              <a:cxnSpLocks/>
              <a:stCxn id="25" idx="1"/>
              <a:endCxn id="35" idx="5"/>
            </p:cNvCxnSpPr>
            <p:nvPr/>
          </p:nvCxnSpPr>
          <p:spPr>
            <a:xfrm flipH="1" flipV="1">
              <a:off x="3047028" y="2586291"/>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178">
              <a:extLst>
                <a:ext uri="{FF2B5EF4-FFF2-40B4-BE49-F238E27FC236}">
                  <a16:creationId xmlns:a16="http://schemas.microsoft.com/office/drawing/2014/main" id="{E904EAD3-3F0D-403B-9D21-31E50B509E41}"/>
                </a:ext>
              </a:extLst>
            </p:cNvPr>
            <p:cNvCxnSpPr>
              <a:cxnSpLocks/>
              <a:stCxn id="29" idx="7"/>
              <a:endCxn id="25" idx="3"/>
            </p:cNvCxnSpPr>
            <p:nvPr/>
          </p:nvCxnSpPr>
          <p:spPr>
            <a:xfrm flipV="1">
              <a:off x="2652891" y="3442885"/>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185">
              <a:extLst>
                <a:ext uri="{FF2B5EF4-FFF2-40B4-BE49-F238E27FC236}">
                  <a16:creationId xmlns:a16="http://schemas.microsoft.com/office/drawing/2014/main" id="{DB75006E-66DE-4857-884F-97C4E9851294}"/>
                </a:ext>
              </a:extLst>
            </p:cNvPr>
            <p:cNvCxnSpPr>
              <a:cxnSpLocks/>
              <a:stCxn id="37" idx="5"/>
              <a:endCxn id="32" idx="2"/>
            </p:cNvCxnSpPr>
            <p:nvPr/>
          </p:nvCxnSpPr>
          <p:spPr>
            <a:xfrm>
              <a:off x="2405898" y="5403064"/>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186">
              <a:extLst>
                <a:ext uri="{FF2B5EF4-FFF2-40B4-BE49-F238E27FC236}">
                  <a16:creationId xmlns:a16="http://schemas.microsoft.com/office/drawing/2014/main" id="{1D77E86C-0915-499B-B21C-B362331CCFD9}"/>
                </a:ext>
              </a:extLst>
            </p:cNvPr>
            <p:cNvCxnSpPr>
              <a:cxnSpLocks/>
              <a:stCxn id="38" idx="5"/>
              <a:endCxn id="37" idx="1"/>
            </p:cNvCxnSpPr>
            <p:nvPr/>
          </p:nvCxnSpPr>
          <p:spPr>
            <a:xfrm>
              <a:off x="1943442" y="4667340"/>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187">
              <a:extLst>
                <a:ext uri="{FF2B5EF4-FFF2-40B4-BE49-F238E27FC236}">
                  <a16:creationId xmlns:a16="http://schemas.microsoft.com/office/drawing/2014/main" id="{B30C0C75-834C-44D1-93A1-BECB5FC90817}"/>
                </a:ext>
              </a:extLst>
            </p:cNvPr>
            <p:cNvCxnSpPr>
              <a:cxnSpLocks/>
              <a:stCxn id="16" idx="1"/>
              <a:endCxn id="29" idx="5"/>
            </p:cNvCxnSpPr>
            <p:nvPr/>
          </p:nvCxnSpPr>
          <p:spPr>
            <a:xfrm flipH="1" flipV="1">
              <a:off x="2652891" y="4357284"/>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188">
              <a:extLst>
                <a:ext uri="{FF2B5EF4-FFF2-40B4-BE49-F238E27FC236}">
                  <a16:creationId xmlns:a16="http://schemas.microsoft.com/office/drawing/2014/main" id="{7D448542-6D72-433B-8E92-F925E23BE626}"/>
                </a:ext>
              </a:extLst>
            </p:cNvPr>
            <p:cNvCxnSpPr>
              <a:cxnSpLocks/>
              <a:stCxn id="42" idx="4"/>
              <a:endCxn id="38" idx="0"/>
            </p:cNvCxnSpPr>
            <p:nvPr/>
          </p:nvCxnSpPr>
          <p:spPr>
            <a:xfrm>
              <a:off x="1753508" y="3836275"/>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189">
              <a:extLst>
                <a:ext uri="{FF2B5EF4-FFF2-40B4-BE49-F238E27FC236}">
                  <a16:creationId xmlns:a16="http://schemas.microsoft.com/office/drawing/2014/main" id="{417E8C04-558A-487E-A659-54D9F6D0B5AE}"/>
                </a:ext>
              </a:extLst>
            </p:cNvPr>
            <p:cNvCxnSpPr>
              <a:cxnSpLocks/>
              <a:stCxn id="41" idx="4"/>
              <a:endCxn id="42" idx="0"/>
            </p:cNvCxnSpPr>
            <p:nvPr/>
          </p:nvCxnSpPr>
          <p:spPr>
            <a:xfrm>
              <a:off x="1690447" y="2753709"/>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200">
              <a:extLst>
                <a:ext uri="{FF2B5EF4-FFF2-40B4-BE49-F238E27FC236}">
                  <a16:creationId xmlns:a16="http://schemas.microsoft.com/office/drawing/2014/main" id="{5CD09311-3605-449B-BEE1-12AF3404128C}"/>
                </a:ext>
              </a:extLst>
            </p:cNvPr>
            <p:cNvCxnSpPr>
              <a:cxnSpLocks/>
              <a:stCxn id="30" idx="7"/>
              <a:endCxn id="35" idx="3"/>
            </p:cNvCxnSpPr>
            <p:nvPr/>
          </p:nvCxnSpPr>
          <p:spPr>
            <a:xfrm flipV="1">
              <a:off x="2526766" y="2586291"/>
              <a:ext cx="371624" cy="592341"/>
            </a:xfrm>
            <a:prstGeom prst="line">
              <a:avLst/>
            </a:prstGeom>
          </p:spPr>
          <p:style>
            <a:lnRef idx="1">
              <a:schemeClr val="accent1"/>
            </a:lnRef>
            <a:fillRef idx="0">
              <a:schemeClr val="accent1"/>
            </a:fillRef>
            <a:effectRef idx="0">
              <a:schemeClr val="accent1"/>
            </a:effectRef>
            <a:fontRef idx="minor">
              <a:schemeClr val="tx1"/>
            </a:fontRef>
          </p:style>
        </p:cxnSp>
        <p:sp>
          <p:nvSpPr>
            <p:cNvPr id="91" name="Oval 205">
              <a:extLst>
                <a:ext uri="{FF2B5EF4-FFF2-40B4-BE49-F238E27FC236}">
                  <a16:creationId xmlns:a16="http://schemas.microsoft.com/office/drawing/2014/main" id="{9DF47534-B963-4229-96F8-21759D757EB6}"/>
                </a:ext>
              </a:extLst>
            </p:cNvPr>
            <p:cNvSpPr/>
            <p:nvPr/>
          </p:nvSpPr>
          <p:spPr>
            <a:xfrm flipH="1" flipV="1">
              <a:off x="5467098" y="17426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2" name="Oval 206">
              <a:extLst>
                <a:ext uri="{FF2B5EF4-FFF2-40B4-BE49-F238E27FC236}">
                  <a16:creationId xmlns:a16="http://schemas.microsoft.com/office/drawing/2014/main" id="{584C7283-61DB-4915-85A0-537D20FB5956}"/>
                </a:ext>
              </a:extLst>
            </p:cNvPr>
            <p:cNvSpPr/>
            <p:nvPr/>
          </p:nvSpPr>
          <p:spPr>
            <a:xfrm flipH="1" flipV="1">
              <a:off x="4778670" y="232594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3" name="Oval 207">
              <a:extLst>
                <a:ext uri="{FF2B5EF4-FFF2-40B4-BE49-F238E27FC236}">
                  <a16:creationId xmlns:a16="http://schemas.microsoft.com/office/drawing/2014/main" id="{5D360AA8-8E44-4E05-919A-D2A89CBF58E9}"/>
                </a:ext>
              </a:extLst>
            </p:cNvPr>
            <p:cNvSpPr/>
            <p:nvPr/>
          </p:nvSpPr>
          <p:spPr>
            <a:xfrm flipH="1" flipV="1">
              <a:off x="5714092" y="269380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4" name="Oval 208">
              <a:extLst>
                <a:ext uri="{FF2B5EF4-FFF2-40B4-BE49-F238E27FC236}">
                  <a16:creationId xmlns:a16="http://schemas.microsoft.com/office/drawing/2014/main" id="{30BEC31D-2EFD-4569-9FF3-6C4542DB8B98}"/>
                </a:ext>
              </a:extLst>
            </p:cNvPr>
            <p:cNvSpPr/>
            <p:nvPr/>
          </p:nvSpPr>
          <p:spPr>
            <a:xfrm flipH="1" flipV="1">
              <a:off x="6208077" y="214726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5" name="Oval 209">
              <a:extLst>
                <a:ext uri="{FF2B5EF4-FFF2-40B4-BE49-F238E27FC236}">
                  <a16:creationId xmlns:a16="http://schemas.microsoft.com/office/drawing/2014/main" id="{C8A76902-0517-4123-B16A-DA1251FAB6CE}"/>
                </a:ext>
              </a:extLst>
            </p:cNvPr>
            <p:cNvSpPr/>
            <p:nvPr/>
          </p:nvSpPr>
          <p:spPr>
            <a:xfrm flipH="1" flipV="1">
              <a:off x="5020408" y="11493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6" name="Oval 210">
              <a:extLst>
                <a:ext uri="{FF2B5EF4-FFF2-40B4-BE49-F238E27FC236}">
                  <a16:creationId xmlns:a16="http://schemas.microsoft.com/office/drawing/2014/main" id="{83CF40C2-52C1-4339-9C2D-CFC054C6BF9D}"/>
                </a:ext>
              </a:extLst>
            </p:cNvPr>
            <p:cNvSpPr/>
            <p:nvPr/>
          </p:nvSpPr>
          <p:spPr>
            <a:xfrm flipH="1" flipV="1">
              <a:off x="4988877" y="307217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7" name="Oval 212">
              <a:extLst>
                <a:ext uri="{FF2B5EF4-FFF2-40B4-BE49-F238E27FC236}">
                  <a16:creationId xmlns:a16="http://schemas.microsoft.com/office/drawing/2014/main" id="{7EA6EAA3-41EE-4C28-80F0-459BA2B48633}"/>
                </a:ext>
              </a:extLst>
            </p:cNvPr>
            <p:cNvSpPr/>
            <p:nvPr/>
          </p:nvSpPr>
          <p:spPr>
            <a:xfrm flipH="1" flipV="1">
              <a:off x="5651029" y="359769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8" name="Oval 213">
              <a:extLst>
                <a:ext uri="{FF2B5EF4-FFF2-40B4-BE49-F238E27FC236}">
                  <a16:creationId xmlns:a16="http://schemas.microsoft.com/office/drawing/2014/main" id="{BC011C64-4AC7-4108-83BB-76FA9D2149FE}"/>
                </a:ext>
              </a:extLst>
            </p:cNvPr>
            <p:cNvSpPr/>
            <p:nvPr/>
          </p:nvSpPr>
          <p:spPr>
            <a:xfrm flipH="1" flipV="1">
              <a:off x="6460325" y="268329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9" name="Oval 214">
              <a:extLst>
                <a:ext uri="{FF2B5EF4-FFF2-40B4-BE49-F238E27FC236}">
                  <a16:creationId xmlns:a16="http://schemas.microsoft.com/office/drawing/2014/main" id="{907817D1-A09B-4C8E-ACC1-C1E8EAFBA9CF}"/>
                </a:ext>
              </a:extLst>
            </p:cNvPr>
            <p:cNvSpPr/>
            <p:nvPr/>
          </p:nvSpPr>
          <p:spPr>
            <a:xfrm flipH="1" flipV="1">
              <a:off x="6586450" y="371330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0" name="Oval 215">
              <a:extLst>
                <a:ext uri="{FF2B5EF4-FFF2-40B4-BE49-F238E27FC236}">
                  <a16:creationId xmlns:a16="http://schemas.microsoft.com/office/drawing/2014/main" id="{E61537DA-37E7-4B4F-89A4-E3B0D1741F19}"/>
                </a:ext>
              </a:extLst>
            </p:cNvPr>
            <p:cNvSpPr/>
            <p:nvPr/>
          </p:nvSpPr>
          <p:spPr>
            <a:xfrm flipH="1" flipV="1">
              <a:off x="4820712" y="388147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1" name="Oval 216">
              <a:extLst>
                <a:ext uri="{FF2B5EF4-FFF2-40B4-BE49-F238E27FC236}">
                  <a16:creationId xmlns:a16="http://schemas.microsoft.com/office/drawing/2014/main" id="{A5B27A92-EB64-4F94-ACD2-C619E5BB98A4}"/>
                </a:ext>
              </a:extLst>
            </p:cNvPr>
            <p:cNvSpPr/>
            <p:nvPr/>
          </p:nvSpPr>
          <p:spPr>
            <a:xfrm flipH="1" flipV="1">
              <a:off x="5976850" y="122235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2" name="Oval 217">
              <a:extLst>
                <a:ext uri="{FF2B5EF4-FFF2-40B4-BE49-F238E27FC236}">
                  <a16:creationId xmlns:a16="http://schemas.microsoft.com/office/drawing/2014/main" id="{21B9D7AB-0921-41FA-B082-4EF803F34C5B}"/>
                </a:ext>
              </a:extLst>
            </p:cNvPr>
            <p:cNvSpPr/>
            <p:nvPr/>
          </p:nvSpPr>
          <p:spPr>
            <a:xfrm flipH="1" flipV="1">
              <a:off x="4566057" y="159397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3" name="Oval 219">
              <a:extLst>
                <a:ext uri="{FF2B5EF4-FFF2-40B4-BE49-F238E27FC236}">
                  <a16:creationId xmlns:a16="http://schemas.microsoft.com/office/drawing/2014/main" id="{5DC91525-8EBE-401B-A084-3F69BE8F53F0}"/>
                </a:ext>
              </a:extLst>
            </p:cNvPr>
            <p:cNvSpPr/>
            <p:nvPr/>
          </p:nvSpPr>
          <p:spPr>
            <a:xfrm flipH="1" flipV="1">
              <a:off x="6066188" y="44542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4" name="Oval 220">
              <a:extLst>
                <a:ext uri="{FF2B5EF4-FFF2-40B4-BE49-F238E27FC236}">
                  <a16:creationId xmlns:a16="http://schemas.microsoft.com/office/drawing/2014/main" id="{BFB67B2E-903C-442C-8891-C98EBF28B0BA}"/>
                </a:ext>
              </a:extLst>
            </p:cNvPr>
            <p:cNvSpPr/>
            <p:nvPr/>
          </p:nvSpPr>
          <p:spPr>
            <a:xfrm flipH="1" flipV="1">
              <a:off x="5174627" y="56041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5" name="Oval 221">
              <a:extLst>
                <a:ext uri="{FF2B5EF4-FFF2-40B4-BE49-F238E27FC236}">
                  <a16:creationId xmlns:a16="http://schemas.microsoft.com/office/drawing/2014/main" id="{4EFC5804-B524-41D3-B1C4-9D291F8A73BD}"/>
                </a:ext>
              </a:extLst>
            </p:cNvPr>
            <p:cNvSpPr/>
            <p:nvPr/>
          </p:nvSpPr>
          <p:spPr>
            <a:xfrm flipH="1" flipV="1">
              <a:off x="6707318" y="163751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6" name="Oval 222">
              <a:extLst>
                <a:ext uri="{FF2B5EF4-FFF2-40B4-BE49-F238E27FC236}">
                  <a16:creationId xmlns:a16="http://schemas.microsoft.com/office/drawing/2014/main" id="{FE7F1B46-D43F-4B47-9557-0AB199170323}"/>
                </a:ext>
              </a:extLst>
            </p:cNvPr>
            <p:cNvSpPr/>
            <p:nvPr/>
          </p:nvSpPr>
          <p:spPr>
            <a:xfrm flipH="1" flipV="1">
              <a:off x="7169774" y="237323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7" name="Oval 223">
              <a:extLst>
                <a:ext uri="{FF2B5EF4-FFF2-40B4-BE49-F238E27FC236}">
                  <a16:creationId xmlns:a16="http://schemas.microsoft.com/office/drawing/2014/main" id="{1516EBB5-9F08-4561-9BE6-9B8CEEFB8581}"/>
                </a:ext>
              </a:extLst>
            </p:cNvPr>
            <p:cNvSpPr/>
            <p:nvPr/>
          </p:nvSpPr>
          <p:spPr>
            <a:xfrm flipH="1" flipV="1">
              <a:off x="5919043" y="524256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8" name="Oval 224">
              <a:extLst>
                <a:ext uri="{FF2B5EF4-FFF2-40B4-BE49-F238E27FC236}">
                  <a16:creationId xmlns:a16="http://schemas.microsoft.com/office/drawing/2014/main" id="{901A376D-27AC-4075-88C7-DA80967808F8}"/>
                </a:ext>
              </a:extLst>
            </p:cNvPr>
            <p:cNvSpPr/>
            <p:nvPr/>
          </p:nvSpPr>
          <p:spPr>
            <a:xfrm flipH="1" flipV="1">
              <a:off x="6875485" y="514796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9" name="Oval 225">
              <a:extLst>
                <a:ext uri="{FF2B5EF4-FFF2-40B4-BE49-F238E27FC236}">
                  <a16:creationId xmlns:a16="http://schemas.microsoft.com/office/drawing/2014/main" id="{8B73799F-5D89-43F4-832B-9C02D0FD032F}"/>
                </a:ext>
              </a:extLst>
            </p:cNvPr>
            <p:cNvSpPr/>
            <p:nvPr/>
          </p:nvSpPr>
          <p:spPr>
            <a:xfrm flipH="1" flipV="1">
              <a:off x="7348450" y="431765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10" name="Oval 226">
              <a:extLst>
                <a:ext uri="{FF2B5EF4-FFF2-40B4-BE49-F238E27FC236}">
                  <a16:creationId xmlns:a16="http://schemas.microsoft.com/office/drawing/2014/main" id="{C516F47E-3BB4-4C69-9214-29DD1093B666}"/>
                </a:ext>
              </a:extLst>
            </p:cNvPr>
            <p:cNvSpPr/>
            <p:nvPr/>
          </p:nvSpPr>
          <p:spPr>
            <a:xfrm flipH="1" flipV="1">
              <a:off x="7285389" y="32350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111" name="Straight Connector 227">
              <a:extLst>
                <a:ext uri="{FF2B5EF4-FFF2-40B4-BE49-F238E27FC236}">
                  <a16:creationId xmlns:a16="http://schemas.microsoft.com/office/drawing/2014/main" id="{D1731A52-36C4-47C0-B7F4-DDAA954B05D6}"/>
                </a:ext>
              </a:extLst>
            </p:cNvPr>
            <p:cNvCxnSpPr>
              <a:cxnSpLocks/>
              <a:stCxn id="110" idx="7"/>
              <a:endCxn id="99" idx="3"/>
            </p:cNvCxnSpPr>
            <p:nvPr/>
          </p:nvCxnSpPr>
          <p:spPr>
            <a:xfrm flipH="1">
              <a:off x="6765872" y="3414507"/>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228">
              <a:extLst>
                <a:ext uri="{FF2B5EF4-FFF2-40B4-BE49-F238E27FC236}">
                  <a16:creationId xmlns:a16="http://schemas.microsoft.com/office/drawing/2014/main" id="{403857C4-7345-47D0-B81E-3F5114C38C99}"/>
                </a:ext>
              </a:extLst>
            </p:cNvPr>
            <p:cNvCxnSpPr>
              <a:stCxn id="99" idx="6"/>
              <a:endCxn id="97" idx="5"/>
            </p:cNvCxnSpPr>
            <p:nvPr/>
          </p:nvCxnSpPr>
          <p:spPr>
            <a:xfrm flipH="1" flipV="1">
              <a:off x="5681813" y="3628475"/>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229">
              <a:extLst>
                <a:ext uri="{FF2B5EF4-FFF2-40B4-BE49-F238E27FC236}">
                  <a16:creationId xmlns:a16="http://schemas.microsoft.com/office/drawing/2014/main" id="{4B4EAF2C-A97E-4BC9-947D-1E7B3E08252D}"/>
                </a:ext>
              </a:extLst>
            </p:cNvPr>
            <p:cNvCxnSpPr>
              <a:cxnSpLocks/>
              <a:stCxn id="97" idx="7"/>
              <a:endCxn id="23" idx="7"/>
            </p:cNvCxnSpPr>
            <p:nvPr/>
          </p:nvCxnSpPr>
          <p:spPr>
            <a:xfrm flipH="1">
              <a:off x="5248946" y="3777113"/>
              <a:ext cx="432867" cy="788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230">
              <a:extLst>
                <a:ext uri="{FF2B5EF4-FFF2-40B4-BE49-F238E27FC236}">
                  <a16:creationId xmlns:a16="http://schemas.microsoft.com/office/drawing/2014/main" id="{03AB5DD7-7361-49E5-AD1E-B5844EDD14EA}"/>
                </a:ext>
              </a:extLst>
            </p:cNvPr>
            <p:cNvCxnSpPr>
              <a:cxnSpLocks/>
              <a:stCxn id="97" idx="5"/>
              <a:endCxn id="96" idx="1"/>
            </p:cNvCxnSpPr>
            <p:nvPr/>
          </p:nvCxnSpPr>
          <p:spPr>
            <a:xfrm flipH="1" flipV="1">
              <a:off x="5168299" y="3251597"/>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231">
              <a:extLst>
                <a:ext uri="{FF2B5EF4-FFF2-40B4-BE49-F238E27FC236}">
                  <a16:creationId xmlns:a16="http://schemas.microsoft.com/office/drawing/2014/main" id="{2FB89BC2-70C0-42C6-BCD3-0D165A8B0178}"/>
                </a:ext>
              </a:extLst>
            </p:cNvPr>
            <p:cNvCxnSpPr>
              <a:cxnSpLocks/>
              <a:stCxn id="93" idx="0"/>
              <a:endCxn id="97" idx="4"/>
            </p:cNvCxnSpPr>
            <p:nvPr/>
          </p:nvCxnSpPr>
          <p:spPr>
            <a:xfrm flipH="1">
              <a:off x="5756132" y="2904008"/>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232">
              <a:extLst>
                <a:ext uri="{FF2B5EF4-FFF2-40B4-BE49-F238E27FC236}">
                  <a16:creationId xmlns:a16="http://schemas.microsoft.com/office/drawing/2014/main" id="{D369C30D-5212-40EC-BA32-C77ED74E527D}"/>
                </a:ext>
              </a:extLst>
            </p:cNvPr>
            <p:cNvCxnSpPr>
              <a:cxnSpLocks/>
              <a:stCxn id="99" idx="4"/>
              <a:endCxn id="98" idx="0"/>
            </p:cNvCxnSpPr>
            <p:nvPr/>
          </p:nvCxnSpPr>
          <p:spPr>
            <a:xfrm flipH="1" flipV="1">
              <a:off x="6565428" y="2893498"/>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233">
              <a:extLst>
                <a:ext uri="{FF2B5EF4-FFF2-40B4-BE49-F238E27FC236}">
                  <a16:creationId xmlns:a16="http://schemas.microsoft.com/office/drawing/2014/main" id="{DD167EE9-214D-4CC6-BB27-7BCA2EE90865}"/>
                </a:ext>
              </a:extLst>
            </p:cNvPr>
            <p:cNvCxnSpPr>
              <a:cxnSpLocks/>
              <a:stCxn id="106" idx="2"/>
              <a:endCxn id="98" idx="2"/>
            </p:cNvCxnSpPr>
            <p:nvPr/>
          </p:nvCxnSpPr>
          <p:spPr>
            <a:xfrm flipH="1">
              <a:off x="6670531" y="2478339"/>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Arrow Connector 234">
              <a:extLst>
                <a:ext uri="{FF2B5EF4-FFF2-40B4-BE49-F238E27FC236}">
                  <a16:creationId xmlns:a16="http://schemas.microsoft.com/office/drawing/2014/main" id="{C9F6AD10-ED0B-4B40-A251-270F25C347B4}"/>
                </a:ext>
              </a:extLst>
            </p:cNvPr>
            <p:cNvCxnSpPr>
              <a:stCxn id="110" idx="5"/>
              <a:endCxn id="98" idx="1"/>
            </p:cNvCxnSpPr>
            <p:nvPr/>
          </p:nvCxnSpPr>
          <p:spPr>
            <a:xfrm flipH="1" flipV="1">
              <a:off x="6639747" y="2862714"/>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235">
              <a:extLst>
                <a:ext uri="{FF2B5EF4-FFF2-40B4-BE49-F238E27FC236}">
                  <a16:creationId xmlns:a16="http://schemas.microsoft.com/office/drawing/2014/main" id="{2542E3C3-04AF-4665-84AB-69963081EF84}"/>
                </a:ext>
              </a:extLst>
            </p:cNvPr>
            <p:cNvCxnSpPr>
              <a:stCxn id="93" idx="4"/>
              <a:endCxn id="91" idx="0"/>
            </p:cNvCxnSpPr>
            <p:nvPr/>
          </p:nvCxnSpPr>
          <p:spPr>
            <a:xfrm flipH="1" flipV="1">
              <a:off x="5572201" y="1952822"/>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236">
              <a:extLst>
                <a:ext uri="{FF2B5EF4-FFF2-40B4-BE49-F238E27FC236}">
                  <a16:creationId xmlns:a16="http://schemas.microsoft.com/office/drawing/2014/main" id="{39DF6B9C-53A6-4BEF-AF79-6F47D5D9BD0A}"/>
                </a:ext>
              </a:extLst>
            </p:cNvPr>
            <p:cNvCxnSpPr>
              <a:cxnSpLocks/>
              <a:stCxn id="93" idx="3"/>
              <a:endCxn id="94" idx="7"/>
            </p:cNvCxnSpPr>
            <p:nvPr/>
          </p:nvCxnSpPr>
          <p:spPr>
            <a:xfrm flipV="1">
              <a:off x="5893514" y="2326686"/>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237">
              <a:extLst>
                <a:ext uri="{FF2B5EF4-FFF2-40B4-BE49-F238E27FC236}">
                  <a16:creationId xmlns:a16="http://schemas.microsoft.com/office/drawing/2014/main" id="{33A32708-CDA0-4FF8-85B4-75F5AC33B341}"/>
                </a:ext>
              </a:extLst>
            </p:cNvPr>
            <p:cNvCxnSpPr>
              <a:cxnSpLocks/>
              <a:stCxn id="94" idx="5"/>
              <a:endCxn id="91" idx="2"/>
            </p:cNvCxnSpPr>
            <p:nvPr/>
          </p:nvCxnSpPr>
          <p:spPr>
            <a:xfrm flipH="1" flipV="1">
              <a:off x="5677304" y="1847719"/>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238">
              <a:extLst>
                <a:ext uri="{FF2B5EF4-FFF2-40B4-BE49-F238E27FC236}">
                  <a16:creationId xmlns:a16="http://schemas.microsoft.com/office/drawing/2014/main" id="{2EB070F1-93BC-4ED1-97EC-D6128C502987}"/>
                </a:ext>
              </a:extLst>
            </p:cNvPr>
            <p:cNvCxnSpPr>
              <a:stCxn id="94" idx="4"/>
              <a:endCxn id="101" idx="3"/>
            </p:cNvCxnSpPr>
            <p:nvPr/>
          </p:nvCxnSpPr>
          <p:spPr>
            <a:xfrm flipH="1" flipV="1">
              <a:off x="6156272" y="1253138"/>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Arrow Connector 239">
              <a:extLst>
                <a:ext uri="{FF2B5EF4-FFF2-40B4-BE49-F238E27FC236}">
                  <a16:creationId xmlns:a16="http://schemas.microsoft.com/office/drawing/2014/main" id="{BED2CD91-897F-4015-8A1B-BE450B5DD631}"/>
                </a:ext>
              </a:extLst>
            </p:cNvPr>
            <p:cNvCxnSpPr>
              <a:cxnSpLocks/>
              <a:stCxn id="105" idx="0"/>
              <a:endCxn id="98" idx="4"/>
            </p:cNvCxnSpPr>
            <p:nvPr/>
          </p:nvCxnSpPr>
          <p:spPr>
            <a:xfrm flipH="1">
              <a:off x="6565428" y="184771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240">
              <a:extLst>
                <a:ext uri="{FF2B5EF4-FFF2-40B4-BE49-F238E27FC236}">
                  <a16:creationId xmlns:a16="http://schemas.microsoft.com/office/drawing/2014/main" id="{30EEC856-87B5-42F0-9FC0-9C3EAEB6A10D}"/>
                </a:ext>
              </a:extLst>
            </p:cNvPr>
            <p:cNvCxnSpPr>
              <a:cxnSpLocks/>
              <a:stCxn id="105" idx="7"/>
              <a:endCxn id="94" idx="3"/>
            </p:cNvCxnSpPr>
            <p:nvPr/>
          </p:nvCxnSpPr>
          <p:spPr>
            <a:xfrm flipH="1">
              <a:off x="6387499" y="1816934"/>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241">
              <a:extLst>
                <a:ext uri="{FF2B5EF4-FFF2-40B4-BE49-F238E27FC236}">
                  <a16:creationId xmlns:a16="http://schemas.microsoft.com/office/drawing/2014/main" id="{7C59548D-07E5-4FEA-B0C1-0D5539E04140}"/>
                </a:ext>
              </a:extLst>
            </p:cNvPr>
            <p:cNvCxnSpPr>
              <a:cxnSpLocks/>
              <a:stCxn id="108" idx="3"/>
              <a:endCxn id="109" idx="7"/>
            </p:cNvCxnSpPr>
            <p:nvPr/>
          </p:nvCxnSpPr>
          <p:spPr>
            <a:xfrm flipV="1">
              <a:off x="7054907" y="4497073"/>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242">
              <a:extLst>
                <a:ext uri="{FF2B5EF4-FFF2-40B4-BE49-F238E27FC236}">
                  <a16:creationId xmlns:a16="http://schemas.microsoft.com/office/drawing/2014/main" id="{1DDA9D69-1612-4C9B-A67F-13AA22DB058C}"/>
                </a:ext>
              </a:extLst>
            </p:cNvPr>
            <p:cNvCxnSpPr>
              <a:cxnSpLocks/>
              <a:stCxn id="109" idx="6"/>
              <a:endCxn id="103" idx="2"/>
            </p:cNvCxnSpPr>
            <p:nvPr/>
          </p:nvCxnSpPr>
          <p:spPr>
            <a:xfrm flipH="1">
              <a:off x="6276394" y="4422754"/>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243">
              <a:extLst>
                <a:ext uri="{FF2B5EF4-FFF2-40B4-BE49-F238E27FC236}">
                  <a16:creationId xmlns:a16="http://schemas.microsoft.com/office/drawing/2014/main" id="{2DBF6F51-B663-4365-BE48-76C72688DBD8}"/>
                </a:ext>
              </a:extLst>
            </p:cNvPr>
            <p:cNvCxnSpPr>
              <a:cxnSpLocks/>
              <a:stCxn id="109" idx="5"/>
              <a:endCxn id="99" idx="1"/>
            </p:cNvCxnSpPr>
            <p:nvPr/>
          </p:nvCxnSpPr>
          <p:spPr>
            <a:xfrm flipH="1" flipV="1">
              <a:off x="6765872" y="3892728"/>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244">
              <a:extLst>
                <a:ext uri="{FF2B5EF4-FFF2-40B4-BE49-F238E27FC236}">
                  <a16:creationId xmlns:a16="http://schemas.microsoft.com/office/drawing/2014/main" id="{B258F0DC-16DB-4F28-8094-181322A49FCB}"/>
                </a:ext>
              </a:extLst>
            </p:cNvPr>
            <p:cNvCxnSpPr>
              <a:cxnSpLocks/>
              <a:stCxn id="98" idx="6"/>
              <a:endCxn id="93" idx="2"/>
            </p:cNvCxnSpPr>
            <p:nvPr/>
          </p:nvCxnSpPr>
          <p:spPr>
            <a:xfrm flipH="1">
              <a:off x="5924298" y="278839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245">
              <a:extLst>
                <a:ext uri="{FF2B5EF4-FFF2-40B4-BE49-F238E27FC236}">
                  <a16:creationId xmlns:a16="http://schemas.microsoft.com/office/drawing/2014/main" id="{5BC044AB-99F1-4756-8982-2CC51ED93302}"/>
                </a:ext>
              </a:extLst>
            </p:cNvPr>
            <p:cNvCxnSpPr>
              <a:cxnSpLocks/>
              <a:stCxn id="102" idx="2"/>
              <a:endCxn id="91" idx="6"/>
            </p:cNvCxnSpPr>
            <p:nvPr/>
          </p:nvCxnSpPr>
          <p:spPr>
            <a:xfrm>
              <a:off x="4776263" y="1699081"/>
              <a:ext cx="690835" cy="148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246">
              <a:extLst>
                <a:ext uri="{FF2B5EF4-FFF2-40B4-BE49-F238E27FC236}">
                  <a16:creationId xmlns:a16="http://schemas.microsoft.com/office/drawing/2014/main" id="{6CAB9B94-DA06-43E9-A6C1-42E73F76E74E}"/>
                </a:ext>
              </a:extLst>
            </p:cNvPr>
            <p:cNvCxnSpPr>
              <a:cxnSpLocks/>
              <a:stCxn id="92" idx="5"/>
              <a:endCxn id="102" idx="1"/>
            </p:cNvCxnSpPr>
            <p:nvPr/>
          </p:nvCxnSpPr>
          <p:spPr>
            <a:xfrm flipH="1" flipV="1">
              <a:off x="4745479" y="1773400"/>
              <a:ext cx="63975" cy="583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247">
              <a:extLst>
                <a:ext uri="{FF2B5EF4-FFF2-40B4-BE49-F238E27FC236}">
                  <a16:creationId xmlns:a16="http://schemas.microsoft.com/office/drawing/2014/main" id="{E386F6FB-EF14-4B6C-A505-A01C7B39D067}"/>
                </a:ext>
              </a:extLst>
            </p:cNvPr>
            <p:cNvCxnSpPr>
              <a:cxnSpLocks/>
              <a:stCxn id="91" idx="7"/>
              <a:endCxn id="92" idx="3"/>
            </p:cNvCxnSpPr>
            <p:nvPr/>
          </p:nvCxnSpPr>
          <p:spPr>
            <a:xfrm flipH="1">
              <a:off x="4958092" y="1922038"/>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248">
              <a:extLst>
                <a:ext uri="{FF2B5EF4-FFF2-40B4-BE49-F238E27FC236}">
                  <a16:creationId xmlns:a16="http://schemas.microsoft.com/office/drawing/2014/main" id="{525B0E02-E0C5-46DD-8237-359BBD6BFCBE}"/>
                </a:ext>
              </a:extLst>
            </p:cNvPr>
            <p:cNvCxnSpPr>
              <a:cxnSpLocks/>
              <a:stCxn id="93" idx="6"/>
              <a:endCxn id="92" idx="2"/>
            </p:cNvCxnSpPr>
            <p:nvPr/>
          </p:nvCxnSpPr>
          <p:spPr>
            <a:xfrm flipH="1" flipV="1">
              <a:off x="4988876" y="2431043"/>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249">
              <a:extLst>
                <a:ext uri="{FF2B5EF4-FFF2-40B4-BE49-F238E27FC236}">
                  <a16:creationId xmlns:a16="http://schemas.microsoft.com/office/drawing/2014/main" id="{C34C9E28-E4A6-48DE-AB61-10777BD55864}"/>
                </a:ext>
              </a:extLst>
            </p:cNvPr>
            <p:cNvCxnSpPr>
              <a:cxnSpLocks/>
              <a:stCxn id="101" idx="7"/>
              <a:endCxn id="91" idx="3"/>
            </p:cNvCxnSpPr>
            <p:nvPr/>
          </p:nvCxnSpPr>
          <p:spPr>
            <a:xfrm flipH="1">
              <a:off x="5646520" y="1401776"/>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250">
              <a:extLst>
                <a:ext uri="{FF2B5EF4-FFF2-40B4-BE49-F238E27FC236}">
                  <a16:creationId xmlns:a16="http://schemas.microsoft.com/office/drawing/2014/main" id="{2A2E3E94-480E-40D3-BE36-F42818D26A0C}"/>
                </a:ext>
              </a:extLst>
            </p:cNvPr>
            <p:cNvCxnSpPr>
              <a:cxnSpLocks/>
              <a:stCxn id="95" idx="1"/>
              <a:endCxn id="91" idx="5"/>
            </p:cNvCxnSpPr>
            <p:nvPr/>
          </p:nvCxnSpPr>
          <p:spPr>
            <a:xfrm>
              <a:off x="5199830" y="1328729"/>
              <a:ext cx="298052" cy="444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251">
              <a:extLst>
                <a:ext uri="{FF2B5EF4-FFF2-40B4-BE49-F238E27FC236}">
                  <a16:creationId xmlns:a16="http://schemas.microsoft.com/office/drawing/2014/main" id="{07069849-7F0D-4625-8E54-300D9AFBCA47}"/>
                </a:ext>
              </a:extLst>
            </p:cNvPr>
            <p:cNvCxnSpPr>
              <a:cxnSpLocks/>
              <a:stCxn id="95" idx="6"/>
              <a:endCxn id="102" idx="3"/>
            </p:cNvCxnSpPr>
            <p:nvPr/>
          </p:nvCxnSpPr>
          <p:spPr>
            <a:xfrm flipH="1">
              <a:off x="4745479" y="1254410"/>
              <a:ext cx="274929" cy="370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252">
              <a:extLst>
                <a:ext uri="{FF2B5EF4-FFF2-40B4-BE49-F238E27FC236}">
                  <a16:creationId xmlns:a16="http://schemas.microsoft.com/office/drawing/2014/main" id="{D7EC1EE8-A7C8-4534-93CE-FC741D564AFF}"/>
                </a:ext>
              </a:extLst>
            </p:cNvPr>
            <p:cNvCxnSpPr>
              <a:cxnSpLocks/>
              <a:stCxn id="101" idx="6"/>
              <a:endCxn id="95" idx="2"/>
            </p:cNvCxnSpPr>
            <p:nvPr/>
          </p:nvCxnSpPr>
          <p:spPr>
            <a:xfrm flipH="1" flipV="1">
              <a:off x="5230614" y="1254410"/>
              <a:ext cx="746236" cy="73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253">
              <a:extLst>
                <a:ext uri="{FF2B5EF4-FFF2-40B4-BE49-F238E27FC236}">
                  <a16:creationId xmlns:a16="http://schemas.microsoft.com/office/drawing/2014/main" id="{33DFCD37-6510-468F-9CE9-101119B526C7}"/>
                </a:ext>
              </a:extLst>
            </p:cNvPr>
            <p:cNvCxnSpPr>
              <a:cxnSpLocks/>
              <a:stCxn id="100" idx="0"/>
            </p:cNvCxnSpPr>
            <p:nvPr/>
          </p:nvCxnSpPr>
          <p:spPr>
            <a:xfrm>
              <a:off x="4925815" y="4091677"/>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254">
              <a:extLst>
                <a:ext uri="{FF2B5EF4-FFF2-40B4-BE49-F238E27FC236}">
                  <a16:creationId xmlns:a16="http://schemas.microsoft.com/office/drawing/2014/main" id="{87DEC665-04E8-4256-B4AB-B9D9F9137BD6}"/>
                </a:ext>
              </a:extLst>
            </p:cNvPr>
            <p:cNvCxnSpPr>
              <a:cxnSpLocks/>
              <a:stCxn id="97" idx="6"/>
              <a:endCxn id="100" idx="2"/>
            </p:cNvCxnSpPr>
            <p:nvPr/>
          </p:nvCxnSpPr>
          <p:spPr>
            <a:xfrm flipH="1">
              <a:off x="5030918" y="3702794"/>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255">
              <a:extLst>
                <a:ext uri="{FF2B5EF4-FFF2-40B4-BE49-F238E27FC236}">
                  <a16:creationId xmlns:a16="http://schemas.microsoft.com/office/drawing/2014/main" id="{FF65B8C8-4DBA-4F3E-A6F3-840A67D6A760}"/>
                </a:ext>
              </a:extLst>
            </p:cNvPr>
            <p:cNvCxnSpPr>
              <a:cxnSpLocks/>
              <a:stCxn id="104" idx="4"/>
              <a:endCxn id="23" idx="4"/>
            </p:cNvCxnSpPr>
            <p:nvPr/>
          </p:nvCxnSpPr>
          <p:spPr>
            <a:xfrm flipH="1" flipV="1">
              <a:off x="5174627" y="4745420"/>
              <a:ext cx="105103" cy="858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256">
              <a:extLst>
                <a:ext uri="{FF2B5EF4-FFF2-40B4-BE49-F238E27FC236}">
                  <a16:creationId xmlns:a16="http://schemas.microsoft.com/office/drawing/2014/main" id="{46E2E9FB-2387-45B4-AD06-225233081948}"/>
                </a:ext>
              </a:extLst>
            </p:cNvPr>
            <p:cNvCxnSpPr>
              <a:cxnSpLocks/>
              <a:stCxn id="107" idx="6"/>
              <a:endCxn id="104" idx="2"/>
            </p:cNvCxnSpPr>
            <p:nvPr/>
          </p:nvCxnSpPr>
          <p:spPr>
            <a:xfrm flipH="1">
              <a:off x="5384833" y="5347664"/>
              <a:ext cx="534210" cy="3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257">
              <a:extLst>
                <a:ext uri="{FF2B5EF4-FFF2-40B4-BE49-F238E27FC236}">
                  <a16:creationId xmlns:a16="http://schemas.microsoft.com/office/drawing/2014/main" id="{05C2B98C-EC75-448E-85CB-5AC3F1A9F10C}"/>
                </a:ext>
              </a:extLst>
            </p:cNvPr>
            <p:cNvCxnSpPr>
              <a:cxnSpLocks/>
              <a:stCxn id="107" idx="5"/>
              <a:endCxn id="23" idx="5"/>
            </p:cNvCxnSpPr>
            <p:nvPr/>
          </p:nvCxnSpPr>
          <p:spPr>
            <a:xfrm flipH="1" flipV="1">
              <a:off x="5248946" y="4714636"/>
              <a:ext cx="700881" cy="55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258">
              <a:extLst>
                <a:ext uri="{FF2B5EF4-FFF2-40B4-BE49-F238E27FC236}">
                  <a16:creationId xmlns:a16="http://schemas.microsoft.com/office/drawing/2014/main" id="{BE62A4AE-50CC-4B44-8D3D-BEE3B7CF7408}"/>
                </a:ext>
              </a:extLst>
            </p:cNvPr>
            <p:cNvCxnSpPr>
              <a:cxnSpLocks/>
              <a:stCxn id="103" idx="7"/>
              <a:endCxn id="107" idx="4"/>
            </p:cNvCxnSpPr>
            <p:nvPr/>
          </p:nvCxnSpPr>
          <p:spPr>
            <a:xfrm flipH="1">
              <a:off x="6024146" y="4633707"/>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259">
              <a:extLst>
                <a:ext uri="{FF2B5EF4-FFF2-40B4-BE49-F238E27FC236}">
                  <a16:creationId xmlns:a16="http://schemas.microsoft.com/office/drawing/2014/main" id="{26EED7E6-5C7E-42E3-AA4C-4142460E2D6D}"/>
                </a:ext>
              </a:extLst>
            </p:cNvPr>
            <p:cNvCxnSpPr>
              <a:cxnSpLocks/>
              <a:stCxn id="108" idx="6"/>
              <a:endCxn id="107" idx="2"/>
            </p:cNvCxnSpPr>
            <p:nvPr/>
          </p:nvCxnSpPr>
          <p:spPr>
            <a:xfrm flipH="1">
              <a:off x="6129249" y="5253071"/>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260">
              <a:extLst>
                <a:ext uri="{FF2B5EF4-FFF2-40B4-BE49-F238E27FC236}">
                  <a16:creationId xmlns:a16="http://schemas.microsoft.com/office/drawing/2014/main" id="{2B7CD8BA-0E0D-49C2-B0C7-99D53743825D}"/>
                </a:ext>
              </a:extLst>
            </p:cNvPr>
            <p:cNvCxnSpPr>
              <a:cxnSpLocks/>
              <a:stCxn id="103" idx="6"/>
              <a:endCxn id="23" idx="6"/>
            </p:cNvCxnSpPr>
            <p:nvPr/>
          </p:nvCxnSpPr>
          <p:spPr>
            <a:xfrm flipH="1">
              <a:off x="5279730" y="4559388"/>
              <a:ext cx="786458" cy="80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261">
              <a:extLst>
                <a:ext uri="{FF2B5EF4-FFF2-40B4-BE49-F238E27FC236}">
                  <a16:creationId xmlns:a16="http://schemas.microsoft.com/office/drawing/2014/main" id="{DEEA16E5-EB16-4481-AF02-7DEF9152596F}"/>
                </a:ext>
              </a:extLst>
            </p:cNvPr>
            <p:cNvCxnSpPr>
              <a:cxnSpLocks/>
              <a:stCxn id="108" idx="5"/>
              <a:endCxn id="103" idx="1"/>
            </p:cNvCxnSpPr>
            <p:nvPr/>
          </p:nvCxnSpPr>
          <p:spPr>
            <a:xfrm flipH="1" flipV="1">
              <a:off x="6245610" y="4633707"/>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262">
              <a:extLst>
                <a:ext uri="{FF2B5EF4-FFF2-40B4-BE49-F238E27FC236}">
                  <a16:creationId xmlns:a16="http://schemas.microsoft.com/office/drawing/2014/main" id="{CC90A40B-02BD-4AC4-8E7B-98F53F6CC708}"/>
                </a:ext>
              </a:extLst>
            </p:cNvPr>
            <p:cNvCxnSpPr>
              <a:cxnSpLocks/>
              <a:stCxn id="92" idx="6"/>
            </p:cNvCxnSpPr>
            <p:nvPr/>
          </p:nvCxnSpPr>
          <p:spPr>
            <a:xfrm flipH="1" flipV="1">
              <a:off x="4074476" y="2431043"/>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263">
              <a:extLst>
                <a:ext uri="{FF2B5EF4-FFF2-40B4-BE49-F238E27FC236}">
                  <a16:creationId xmlns:a16="http://schemas.microsoft.com/office/drawing/2014/main" id="{BB47196D-3E7A-4487-B49E-5373472B9BCB}"/>
                </a:ext>
              </a:extLst>
            </p:cNvPr>
            <p:cNvCxnSpPr>
              <a:cxnSpLocks/>
              <a:stCxn id="102" idx="7"/>
              <a:endCxn id="36" idx="6"/>
            </p:cNvCxnSpPr>
            <p:nvPr/>
          </p:nvCxnSpPr>
          <p:spPr>
            <a:xfrm flipH="1" flipV="1">
              <a:off x="4149867" y="1755227"/>
              <a:ext cx="446974" cy="18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264">
              <a:extLst>
                <a:ext uri="{FF2B5EF4-FFF2-40B4-BE49-F238E27FC236}">
                  <a16:creationId xmlns:a16="http://schemas.microsoft.com/office/drawing/2014/main" id="{9ADE9D16-80C7-48FD-B42A-176BA27A2232}"/>
                </a:ext>
              </a:extLst>
            </p:cNvPr>
            <p:cNvCxnSpPr>
              <a:cxnSpLocks/>
              <a:stCxn id="96" idx="4"/>
              <a:endCxn id="92" idx="0"/>
            </p:cNvCxnSpPr>
            <p:nvPr/>
          </p:nvCxnSpPr>
          <p:spPr>
            <a:xfrm flipH="1" flipV="1">
              <a:off x="4883773" y="2536146"/>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265">
              <a:extLst>
                <a:ext uri="{FF2B5EF4-FFF2-40B4-BE49-F238E27FC236}">
                  <a16:creationId xmlns:a16="http://schemas.microsoft.com/office/drawing/2014/main" id="{9AFE98F5-71E3-4D4D-9647-6ACDA6151069}"/>
                </a:ext>
              </a:extLst>
            </p:cNvPr>
            <p:cNvCxnSpPr>
              <a:cxnSpLocks/>
              <a:stCxn id="93" idx="7"/>
              <a:endCxn id="96" idx="3"/>
            </p:cNvCxnSpPr>
            <p:nvPr/>
          </p:nvCxnSpPr>
          <p:spPr>
            <a:xfrm flipH="1">
              <a:off x="5168299" y="2873224"/>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266">
              <a:extLst>
                <a:ext uri="{FF2B5EF4-FFF2-40B4-BE49-F238E27FC236}">
                  <a16:creationId xmlns:a16="http://schemas.microsoft.com/office/drawing/2014/main" id="{76A3621F-0F4A-4F73-ADF7-D41D9C14ABD5}"/>
                </a:ext>
              </a:extLst>
            </p:cNvPr>
            <p:cNvCxnSpPr>
              <a:cxnSpLocks/>
              <a:stCxn id="97" idx="1"/>
              <a:endCxn id="103" idx="5"/>
            </p:cNvCxnSpPr>
            <p:nvPr/>
          </p:nvCxnSpPr>
          <p:spPr>
            <a:xfrm>
              <a:off x="5830451" y="3777113"/>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267">
              <a:extLst>
                <a:ext uri="{FF2B5EF4-FFF2-40B4-BE49-F238E27FC236}">
                  <a16:creationId xmlns:a16="http://schemas.microsoft.com/office/drawing/2014/main" id="{3B9680F6-8CE1-4D77-87C8-9B314F1D579C}"/>
                </a:ext>
              </a:extLst>
            </p:cNvPr>
            <p:cNvCxnSpPr>
              <a:cxnSpLocks/>
              <a:stCxn id="98" idx="7"/>
              <a:endCxn id="97" idx="3"/>
            </p:cNvCxnSpPr>
            <p:nvPr/>
          </p:nvCxnSpPr>
          <p:spPr>
            <a:xfrm flipH="1">
              <a:off x="5830451" y="2862714"/>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268">
              <a:extLst>
                <a:ext uri="{FF2B5EF4-FFF2-40B4-BE49-F238E27FC236}">
                  <a16:creationId xmlns:a16="http://schemas.microsoft.com/office/drawing/2014/main" id="{952D61B0-EC4F-4AD9-BB64-2C1A30543CD6}"/>
                </a:ext>
              </a:extLst>
            </p:cNvPr>
            <p:cNvCxnSpPr>
              <a:cxnSpLocks/>
              <a:stCxn id="105" idx="5"/>
              <a:endCxn id="101" idx="2"/>
            </p:cNvCxnSpPr>
            <p:nvPr/>
          </p:nvCxnSpPr>
          <p:spPr>
            <a:xfrm flipH="1" flipV="1">
              <a:off x="6187056" y="1327457"/>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269">
              <a:extLst>
                <a:ext uri="{FF2B5EF4-FFF2-40B4-BE49-F238E27FC236}">
                  <a16:creationId xmlns:a16="http://schemas.microsoft.com/office/drawing/2014/main" id="{4509BEE2-866F-4365-B9B7-B29D87B4A5D2}"/>
                </a:ext>
              </a:extLst>
            </p:cNvPr>
            <p:cNvCxnSpPr>
              <a:cxnSpLocks/>
              <a:stCxn id="106" idx="5"/>
              <a:endCxn id="105" idx="1"/>
            </p:cNvCxnSpPr>
            <p:nvPr/>
          </p:nvCxnSpPr>
          <p:spPr>
            <a:xfrm flipH="1" flipV="1">
              <a:off x="6886740" y="1816934"/>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270">
              <a:extLst>
                <a:ext uri="{FF2B5EF4-FFF2-40B4-BE49-F238E27FC236}">
                  <a16:creationId xmlns:a16="http://schemas.microsoft.com/office/drawing/2014/main" id="{2F66B539-3B14-4064-BF81-38490CF597D5}"/>
                </a:ext>
              </a:extLst>
            </p:cNvPr>
            <p:cNvCxnSpPr>
              <a:cxnSpLocks/>
              <a:stCxn id="94" idx="1"/>
              <a:endCxn id="98" idx="5"/>
            </p:cNvCxnSpPr>
            <p:nvPr/>
          </p:nvCxnSpPr>
          <p:spPr>
            <a:xfrm>
              <a:off x="6387499" y="2326686"/>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271">
              <a:extLst>
                <a:ext uri="{FF2B5EF4-FFF2-40B4-BE49-F238E27FC236}">
                  <a16:creationId xmlns:a16="http://schemas.microsoft.com/office/drawing/2014/main" id="{0A9609B2-4ACE-4EF1-8F20-F5D7BB2C2B7B}"/>
                </a:ext>
              </a:extLst>
            </p:cNvPr>
            <p:cNvCxnSpPr>
              <a:cxnSpLocks/>
              <a:stCxn id="110" idx="4"/>
              <a:endCxn id="106" idx="0"/>
            </p:cNvCxnSpPr>
            <p:nvPr/>
          </p:nvCxnSpPr>
          <p:spPr>
            <a:xfrm flipH="1" flipV="1">
              <a:off x="7274877" y="2583442"/>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272">
              <a:extLst>
                <a:ext uri="{FF2B5EF4-FFF2-40B4-BE49-F238E27FC236}">
                  <a16:creationId xmlns:a16="http://schemas.microsoft.com/office/drawing/2014/main" id="{24C24B91-CD43-4902-BCCD-790D799841D8}"/>
                </a:ext>
              </a:extLst>
            </p:cNvPr>
            <p:cNvCxnSpPr>
              <a:cxnSpLocks/>
              <a:stCxn id="109" idx="4"/>
              <a:endCxn id="110" idx="0"/>
            </p:cNvCxnSpPr>
            <p:nvPr/>
          </p:nvCxnSpPr>
          <p:spPr>
            <a:xfrm flipH="1" flipV="1">
              <a:off x="7390492" y="3445291"/>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273">
              <a:extLst>
                <a:ext uri="{FF2B5EF4-FFF2-40B4-BE49-F238E27FC236}">
                  <a16:creationId xmlns:a16="http://schemas.microsoft.com/office/drawing/2014/main" id="{876BE674-E9A1-4031-8361-119DF588E2EC}"/>
                </a:ext>
              </a:extLst>
            </p:cNvPr>
            <p:cNvCxnSpPr>
              <a:cxnSpLocks/>
              <a:stCxn id="99" idx="7"/>
              <a:endCxn id="103" idx="3"/>
            </p:cNvCxnSpPr>
            <p:nvPr/>
          </p:nvCxnSpPr>
          <p:spPr>
            <a:xfrm flipH="1">
              <a:off x="6245610" y="3892728"/>
              <a:ext cx="371624" cy="59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362">
              <a:extLst>
                <a:ext uri="{FF2B5EF4-FFF2-40B4-BE49-F238E27FC236}">
                  <a16:creationId xmlns:a16="http://schemas.microsoft.com/office/drawing/2014/main" id="{297CFF53-0511-4028-B40E-52672B98F4C0}"/>
                </a:ext>
              </a:extLst>
            </p:cNvPr>
            <p:cNvCxnSpPr>
              <a:cxnSpLocks/>
              <a:stCxn id="10" idx="7"/>
              <a:endCxn id="100" idx="7"/>
            </p:cNvCxnSpPr>
            <p:nvPr/>
          </p:nvCxnSpPr>
          <p:spPr>
            <a:xfrm flipV="1">
              <a:off x="4334546" y="4060893"/>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363">
              <a:extLst>
                <a:ext uri="{FF2B5EF4-FFF2-40B4-BE49-F238E27FC236}">
                  <a16:creationId xmlns:a16="http://schemas.microsoft.com/office/drawing/2014/main" id="{B0FBCEEF-AAC1-4399-8E77-7DE24B84F3B4}"/>
                </a:ext>
              </a:extLst>
            </p:cNvPr>
            <p:cNvCxnSpPr>
              <a:cxnSpLocks/>
              <a:stCxn id="100" idx="4"/>
              <a:endCxn id="96" idx="0"/>
            </p:cNvCxnSpPr>
            <p:nvPr/>
          </p:nvCxnSpPr>
          <p:spPr>
            <a:xfrm flipV="1">
              <a:off x="4925815" y="3282381"/>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364">
              <a:extLst>
                <a:ext uri="{FF2B5EF4-FFF2-40B4-BE49-F238E27FC236}">
                  <a16:creationId xmlns:a16="http://schemas.microsoft.com/office/drawing/2014/main" id="{C5315B95-1D31-462B-B46C-4CCF7F8C2F1E}"/>
                </a:ext>
              </a:extLst>
            </p:cNvPr>
            <p:cNvCxnSpPr>
              <a:cxnSpLocks/>
              <a:stCxn id="31" idx="7"/>
              <a:endCxn id="92" idx="7"/>
            </p:cNvCxnSpPr>
            <p:nvPr/>
          </p:nvCxnSpPr>
          <p:spPr>
            <a:xfrm flipV="1">
              <a:off x="4292504" y="2505362"/>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365">
              <a:extLst>
                <a:ext uri="{FF2B5EF4-FFF2-40B4-BE49-F238E27FC236}">
                  <a16:creationId xmlns:a16="http://schemas.microsoft.com/office/drawing/2014/main" id="{6E42D1EC-FBB9-46ED-918E-BDDD367CFB71}"/>
                </a:ext>
              </a:extLst>
            </p:cNvPr>
            <p:cNvCxnSpPr>
              <a:cxnSpLocks/>
              <a:stCxn id="20" idx="0"/>
              <a:endCxn id="31" idx="4"/>
            </p:cNvCxnSpPr>
            <p:nvPr/>
          </p:nvCxnSpPr>
          <p:spPr>
            <a:xfrm flipV="1">
              <a:off x="4050020" y="3189889"/>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366">
              <a:extLst>
                <a:ext uri="{FF2B5EF4-FFF2-40B4-BE49-F238E27FC236}">
                  <a16:creationId xmlns:a16="http://schemas.microsoft.com/office/drawing/2014/main" id="{D20EBFDF-EFDC-4834-99C3-CD36098F1BA3}"/>
                </a:ext>
              </a:extLst>
            </p:cNvPr>
            <p:cNvCxnSpPr>
              <a:cxnSpLocks/>
              <a:stCxn id="20" idx="7"/>
              <a:endCxn id="96" idx="7"/>
            </p:cNvCxnSpPr>
            <p:nvPr/>
          </p:nvCxnSpPr>
          <p:spPr>
            <a:xfrm flipV="1">
              <a:off x="4124339" y="3251597"/>
              <a:ext cx="895322" cy="56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367">
              <a:extLst>
                <a:ext uri="{FF2B5EF4-FFF2-40B4-BE49-F238E27FC236}">
                  <a16:creationId xmlns:a16="http://schemas.microsoft.com/office/drawing/2014/main" id="{8166C9D1-C4ED-4ED1-883F-13EDDAD638C9}"/>
                </a:ext>
              </a:extLst>
            </p:cNvPr>
            <p:cNvCxnSpPr>
              <a:cxnSpLocks/>
              <a:stCxn id="31" idx="6"/>
              <a:endCxn id="96" idx="2"/>
            </p:cNvCxnSpPr>
            <p:nvPr/>
          </p:nvCxnSpPr>
          <p:spPr>
            <a:xfrm>
              <a:off x="4323288" y="3084786"/>
              <a:ext cx="875795" cy="92492"/>
            </a:xfrm>
            <a:prstGeom prst="line">
              <a:avLst/>
            </a:prstGeom>
          </p:spPr>
          <p:style>
            <a:lnRef idx="1">
              <a:schemeClr val="accent1"/>
            </a:lnRef>
            <a:fillRef idx="0">
              <a:schemeClr val="accent1"/>
            </a:fillRef>
            <a:effectRef idx="0">
              <a:schemeClr val="accent1"/>
            </a:effectRef>
            <a:fontRef idx="minor">
              <a:schemeClr val="tx1"/>
            </a:fontRef>
          </p:style>
        </p:cxnSp>
        <p:sp>
          <p:nvSpPr>
            <p:cNvPr id="164" name="Oval 387">
              <a:extLst>
                <a:ext uri="{FF2B5EF4-FFF2-40B4-BE49-F238E27FC236}">
                  <a16:creationId xmlns:a16="http://schemas.microsoft.com/office/drawing/2014/main" id="{9EA9E701-A3FA-4094-87EE-C98B2D664335}"/>
                </a:ext>
              </a:extLst>
            </p:cNvPr>
            <p:cNvSpPr/>
            <p:nvPr/>
          </p:nvSpPr>
          <p:spPr>
            <a:xfrm flipH="1" flipV="1">
              <a:off x="4041370" y="100899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165" name="Straight Connector 388">
              <a:extLst>
                <a:ext uri="{FF2B5EF4-FFF2-40B4-BE49-F238E27FC236}">
                  <a16:creationId xmlns:a16="http://schemas.microsoft.com/office/drawing/2014/main" id="{71175432-1C32-484C-83F5-4B98978B2F6F}"/>
                </a:ext>
              </a:extLst>
            </p:cNvPr>
            <p:cNvCxnSpPr>
              <a:cxnSpLocks/>
              <a:stCxn id="102" idx="5"/>
              <a:endCxn id="164" idx="3"/>
            </p:cNvCxnSpPr>
            <p:nvPr/>
          </p:nvCxnSpPr>
          <p:spPr>
            <a:xfrm flipH="1" flipV="1">
              <a:off x="4220792" y="1039778"/>
              <a:ext cx="376049" cy="584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389">
              <a:extLst>
                <a:ext uri="{FF2B5EF4-FFF2-40B4-BE49-F238E27FC236}">
                  <a16:creationId xmlns:a16="http://schemas.microsoft.com/office/drawing/2014/main" id="{6104F6C8-2C5F-43AA-BD04-6D03F4AF8D4B}"/>
                </a:ext>
              </a:extLst>
            </p:cNvPr>
            <p:cNvCxnSpPr>
              <a:cxnSpLocks/>
              <a:stCxn id="164" idx="7"/>
              <a:endCxn id="36" idx="0"/>
            </p:cNvCxnSpPr>
            <p:nvPr/>
          </p:nvCxnSpPr>
          <p:spPr>
            <a:xfrm flipH="1">
              <a:off x="4044764" y="1188416"/>
              <a:ext cx="27390" cy="46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390">
              <a:extLst>
                <a:ext uri="{FF2B5EF4-FFF2-40B4-BE49-F238E27FC236}">
                  <a16:creationId xmlns:a16="http://schemas.microsoft.com/office/drawing/2014/main" id="{44F4C86C-FFE0-4B95-AF06-9EAB67EE00E4}"/>
                </a:ext>
              </a:extLst>
            </p:cNvPr>
            <p:cNvCxnSpPr>
              <a:cxnSpLocks/>
              <a:stCxn id="164" idx="6"/>
              <a:endCxn id="39" idx="7"/>
            </p:cNvCxnSpPr>
            <p:nvPr/>
          </p:nvCxnSpPr>
          <p:spPr>
            <a:xfrm flipH="1">
              <a:off x="3194173" y="1114097"/>
              <a:ext cx="847197" cy="535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391">
              <a:extLst>
                <a:ext uri="{FF2B5EF4-FFF2-40B4-BE49-F238E27FC236}">
                  <a16:creationId xmlns:a16="http://schemas.microsoft.com/office/drawing/2014/main" id="{10B155EE-A535-485B-9DDB-EAE5A9EE88CF}"/>
                </a:ext>
              </a:extLst>
            </p:cNvPr>
            <p:cNvCxnSpPr>
              <a:cxnSpLocks/>
              <a:stCxn id="95" idx="5"/>
              <a:endCxn id="164" idx="2"/>
            </p:cNvCxnSpPr>
            <p:nvPr/>
          </p:nvCxnSpPr>
          <p:spPr>
            <a:xfrm flipH="1" flipV="1">
              <a:off x="4251576" y="1114097"/>
              <a:ext cx="799616" cy="65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396">
              <a:extLst>
                <a:ext uri="{FF2B5EF4-FFF2-40B4-BE49-F238E27FC236}">
                  <a16:creationId xmlns:a16="http://schemas.microsoft.com/office/drawing/2014/main" id="{4ECBF931-B23E-4D1D-83E5-4D2ED14AF684}"/>
                </a:ext>
              </a:extLst>
            </p:cNvPr>
            <p:cNvCxnSpPr>
              <a:cxnSpLocks/>
              <a:stCxn id="17" idx="6"/>
              <a:endCxn id="104" idx="6"/>
            </p:cNvCxnSpPr>
            <p:nvPr/>
          </p:nvCxnSpPr>
          <p:spPr>
            <a:xfrm>
              <a:off x="4123592" y="5649310"/>
              <a:ext cx="1051035" cy="59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404">
              <a:extLst>
                <a:ext uri="{FF2B5EF4-FFF2-40B4-BE49-F238E27FC236}">
                  <a16:creationId xmlns:a16="http://schemas.microsoft.com/office/drawing/2014/main" id="{9F1DEABF-24EF-4A23-9ECB-304627A6E509}"/>
                </a:ext>
              </a:extLst>
            </p:cNvPr>
            <p:cNvCxnSpPr>
              <a:cxnSpLocks/>
              <a:stCxn id="104" idx="5"/>
              <a:endCxn id="33" idx="5"/>
            </p:cNvCxnSpPr>
            <p:nvPr/>
          </p:nvCxnSpPr>
          <p:spPr>
            <a:xfrm flipH="1" flipV="1">
              <a:off x="4865318" y="5403063"/>
              <a:ext cx="340093" cy="23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407">
              <a:extLst>
                <a:ext uri="{FF2B5EF4-FFF2-40B4-BE49-F238E27FC236}">
                  <a16:creationId xmlns:a16="http://schemas.microsoft.com/office/drawing/2014/main" id="{41117F1B-730E-48F5-98A1-3472568B2565}"/>
                </a:ext>
              </a:extLst>
            </p:cNvPr>
            <p:cNvCxnSpPr>
              <a:cxnSpLocks/>
              <a:endCxn id="100" idx="6"/>
            </p:cNvCxnSpPr>
            <p:nvPr/>
          </p:nvCxnSpPr>
          <p:spPr>
            <a:xfrm>
              <a:off x="4111330" y="3915262"/>
              <a:ext cx="709382" cy="713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4" name="テキスト ボックス 173">
            <a:extLst>
              <a:ext uri="{FF2B5EF4-FFF2-40B4-BE49-F238E27FC236}">
                <a16:creationId xmlns:a16="http://schemas.microsoft.com/office/drawing/2014/main" id="{6FA1F160-70D2-F869-568A-259EF658B5F4}"/>
              </a:ext>
            </a:extLst>
          </p:cNvPr>
          <p:cNvSpPr txBox="1"/>
          <p:nvPr/>
        </p:nvSpPr>
        <p:spPr>
          <a:xfrm>
            <a:off x="705951" y="2100024"/>
            <a:ext cx="1040803" cy="369332"/>
          </a:xfrm>
          <a:prstGeom prst="rect">
            <a:avLst/>
          </a:prstGeom>
          <a:noFill/>
        </p:spPr>
        <p:txBody>
          <a:bodyPr wrap="square">
            <a:spAutoFit/>
          </a:bodyPr>
          <a:lstStyle/>
          <a:p>
            <a:r>
              <a:rPr lang="ja-JP" altLang="en-US" dirty="0"/>
              <a:t>入力</a:t>
            </a:r>
          </a:p>
        </p:txBody>
      </p:sp>
      <p:sp>
        <p:nvSpPr>
          <p:cNvPr id="175" name="テキスト ボックス 174">
            <a:extLst>
              <a:ext uri="{FF2B5EF4-FFF2-40B4-BE49-F238E27FC236}">
                <a16:creationId xmlns:a16="http://schemas.microsoft.com/office/drawing/2014/main" id="{A8163EC4-9704-162D-8EE7-C39DF3790BCA}"/>
              </a:ext>
            </a:extLst>
          </p:cNvPr>
          <p:cNvSpPr txBox="1"/>
          <p:nvPr/>
        </p:nvSpPr>
        <p:spPr>
          <a:xfrm>
            <a:off x="3617040" y="2113477"/>
            <a:ext cx="1040803" cy="369332"/>
          </a:xfrm>
          <a:prstGeom prst="rect">
            <a:avLst/>
          </a:prstGeom>
          <a:noFill/>
        </p:spPr>
        <p:txBody>
          <a:bodyPr wrap="square">
            <a:spAutoFit/>
          </a:bodyPr>
          <a:lstStyle/>
          <a:p>
            <a:r>
              <a:rPr lang="ja-JP" altLang="en-US" dirty="0"/>
              <a:t>出力</a:t>
            </a:r>
          </a:p>
        </p:txBody>
      </p:sp>
      <p:cxnSp>
        <p:nvCxnSpPr>
          <p:cNvPr id="179" name="直線矢印コネクタ 178">
            <a:extLst>
              <a:ext uri="{FF2B5EF4-FFF2-40B4-BE49-F238E27FC236}">
                <a16:creationId xmlns:a16="http://schemas.microsoft.com/office/drawing/2014/main" id="{B20D54BD-5693-3D19-65FF-1F3A144E1BA4}"/>
              </a:ext>
            </a:extLst>
          </p:cNvPr>
          <p:cNvCxnSpPr/>
          <p:nvPr/>
        </p:nvCxnSpPr>
        <p:spPr>
          <a:xfrm>
            <a:off x="1321914" y="2283677"/>
            <a:ext cx="40879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180" name="直線矢印コネクタ 179">
            <a:extLst>
              <a:ext uri="{FF2B5EF4-FFF2-40B4-BE49-F238E27FC236}">
                <a16:creationId xmlns:a16="http://schemas.microsoft.com/office/drawing/2014/main" id="{2B3ECBA0-84A5-3933-861B-FB445B2AAFFA}"/>
              </a:ext>
            </a:extLst>
          </p:cNvPr>
          <p:cNvCxnSpPr/>
          <p:nvPr/>
        </p:nvCxnSpPr>
        <p:spPr>
          <a:xfrm>
            <a:off x="3311751" y="2316483"/>
            <a:ext cx="40879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2CA4273C-E11E-7F56-28A0-ED6BC8456C82}"/>
              </a:ext>
            </a:extLst>
          </p:cNvPr>
          <p:cNvSpPr txBox="1"/>
          <p:nvPr/>
        </p:nvSpPr>
        <p:spPr>
          <a:xfrm>
            <a:off x="6507658" y="2051950"/>
            <a:ext cx="530055" cy="369332"/>
          </a:xfrm>
          <a:prstGeom prst="rect">
            <a:avLst/>
          </a:prstGeom>
          <a:solidFill>
            <a:schemeClr val="bg1"/>
          </a:solidFill>
        </p:spPr>
        <p:txBody>
          <a:bodyPr wrap="square">
            <a:spAutoFit/>
          </a:bodyPr>
          <a:lstStyle/>
          <a:p>
            <a:pPr algn="ctr"/>
            <a:r>
              <a:rPr lang="ja-JP" altLang="en-US" dirty="0"/>
              <a:t>脳</a:t>
            </a:r>
          </a:p>
        </p:txBody>
      </p:sp>
      <p:grpSp>
        <p:nvGrpSpPr>
          <p:cNvPr id="2" name="グループ化 1">
            <a:extLst>
              <a:ext uri="{FF2B5EF4-FFF2-40B4-BE49-F238E27FC236}">
                <a16:creationId xmlns:a16="http://schemas.microsoft.com/office/drawing/2014/main" id="{126BF741-5A4B-6674-714A-01E338F453C7}"/>
              </a:ext>
            </a:extLst>
          </p:cNvPr>
          <p:cNvGrpSpPr/>
          <p:nvPr/>
        </p:nvGrpSpPr>
        <p:grpSpPr>
          <a:xfrm>
            <a:off x="1872809" y="1719923"/>
            <a:ext cx="1391376" cy="1127394"/>
            <a:chOff x="1585344" y="1008994"/>
            <a:chExt cx="5973312" cy="4840012"/>
          </a:xfrm>
        </p:grpSpPr>
        <p:sp>
          <p:nvSpPr>
            <p:cNvPr id="6" name="Oval 1">
              <a:extLst>
                <a:ext uri="{FF2B5EF4-FFF2-40B4-BE49-F238E27FC236}">
                  <a16:creationId xmlns:a16="http://schemas.microsoft.com/office/drawing/2014/main" id="{6C9A998A-593F-12AE-9BCF-EE402537051B}"/>
                </a:ext>
              </a:extLst>
            </p:cNvPr>
            <p:cNvSpPr/>
            <p:nvPr/>
          </p:nvSpPr>
          <p:spPr>
            <a:xfrm>
              <a:off x="3466696" y="511853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7" name="Oval 8">
              <a:extLst>
                <a:ext uri="{FF2B5EF4-FFF2-40B4-BE49-F238E27FC236}">
                  <a16:creationId xmlns:a16="http://schemas.microsoft.com/office/drawing/2014/main" id="{FC270DFD-D039-9EF8-D5F7-AADEB9857A19}"/>
                </a:ext>
              </a:extLst>
            </p:cNvPr>
            <p:cNvSpPr/>
            <p:nvPr/>
          </p:nvSpPr>
          <p:spPr>
            <a:xfrm>
              <a:off x="41551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8" name="Oval 12">
              <a:extLst>
                <a:ext uri="{FF2B5EF4-FFF2-40B4-BE49-F238E27FC236}">
                  <a16:creationId xmlns:a16="http://schemas.microsoft.com/office/drawing/2014/main" id="{D3E7736B-4E19-ACE3-2617-A41FD21F808D}"/>
                </a:ext>
              </a:extLst>
            </p:cNvPr>
            <p:cNvSpPr/>
            <p:nvPr/>
          </p:nvSpPr>
          <p:spPr>
            <a:xfrm>
              <a:off x="3219702" y="416735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 name="Oval 13">
              <a:extLst>
                <a:ext uri="{FF2B5EF4-FFF2-40B4-BE49-F238E27FC236}">
                  <a16:creationId xmlns:a16="http://schemas.microsoft.com/office/drawing/2014/main" id="{6256DF6F-D3DD-A3BF-4E2D-D0102C9F8283}"/>
                </a:ext>
              </a:extLst>
            </p:cNvPr>
            <p:cNvSpPr/>
            <p:nvPr/>
          </p:nvSpPr>
          <p:spPr>
            <a:xfrm>
              <a:off x="2725717" y="471389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2" name="Oval 15">
              <a:extLst>
                <a:ext uri="{FF2B5EF4-FFF2-40B4-BE49-F238E27FC236}">
                  <a16:creationId xmlns:a16="http://schemas.microsoft.com/office/drawing/2014/main" id="{719DD022-F0ED-F481-45F1-A7B260B03963}"/>
                </a:ext>
              </a:extLst>
            </p:cNvPr>
            <p:cNvSpPr/>
            <p:nvPr/>
          </p:nvSpPr>
          <p:spPr>
            <a:xfrm>
              <a:off x="3913386" y="55442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3" name="Oval 16">
              <a:extLst>
                <a:ext uri="{FF2B5EF4-FFF2-40B4-BE49-F238E27FC236}">
                  <a16:creationId xmlns:a16="http://schemas.microsoft.com/office/drawing/2014/main" id="{DA798929-0941-0B00-D1C7-2EE85495001F}"/>
                </a:ext>
              </a:extLst>
            </p:cNvPr>
            <p:cNvSpPr/>
            <p:nvPr/>
          </p:nvSpPr>
          <p:spPr>
            <a:xfrm>
              <a:off x="3944917" y="378897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4" name="Oval 17">
              <a:extLst>
                <a:ext uri="{FF2B5EF4-FFF2-40B4-BE49-F238E27FC236}">
                  <a16:creationId xmlns:a16="http://schemas.microsoft.com/office/drawing/2014/main" id="{3180C719-7C3A-DB02-B381-EB75104BCCB2}"/>
                </a:ext>
              </a:extLst>
            </p:cNvPr>
            <p:cNvSpPr/>
            <p:nvPr/>
          </p:nvSpPr>
          <p:spPr>
            <a:xfrm>
              <a:off x="50695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5" name="Oval 19">
              <a:extLst>
                <a:ext uri="{FF2B5EF4-FFF2-40B4-BE49-F238E27FC236}">
                  <a16:creationId xmlns:a16="http://schemas.microsoft.com/office/drawing/2014/main" id="{2CE42F67-C164-549D-1A0D-B73034F00BAB}"/>
                </a:ext>
              </a:extLst>
            </p:cNvPr>
            <p:cNvSpPr/>
            <p:nvPr/>
          </p:nvSpPr>
          <p:spPr>
            <a:xfrm>
              <a:off x="3282765" y="326346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 name="Oval 20">
              <a:extLst>
                <a:ext uri="{FF2B5EF4-FFF2-40B4-BE49-F238E27FC236}">
                  <a16:creationId xmlns:a16="http://schemas.microsoft.com/office/drawing/2014/main" id="{0AC5F805-0845-7B51-DF92-A56F4A2C6100}"/>
                </a:ext>
              </a:extLst>
            </p:cNvPr>
            <p:cNvSpPr/>
            <p:nvPr/>
          </p:nvSpPr>
          <p:spPr>
            <a:xfrm>
              <a:off x="2473469" y="417786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9" name="Oval 21">
              <a:extLst>
                <a:ext uri="{FF2B5EF4-FFF2-40B4-BE49-F238E27FC236}">
                  <a16:creationId xmlns:a16="http://schemas.microsoft.com/office/drawing/2014/main" id="{08CDE9C7-64FF-7D85-166C-1C27E498DDE1}"/>
                </a:ext>
              </a:extLst>
            </p:cNvPr>
            <p:cNvSpPr/>
            <p:nvPr/>
          </p:nvSpPr>
          <p:spPr>
            <a:xfrm>
              <a:off x="2347344" y="314784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8" name="Oval 22">
              <a:extLst>
                <a:ext uri="{FF2B5EF4-FFF2-40B4-BE49-F238E27FC236}">
                  <a16:creationId xmlns:a16="http://schemas.microsoft.com/office/drawing/2014/main" id="{F9E662A7-9986-BC0C-F01D-6AC7E82F87D5}"/>
                </a:ext>
              </a:extLst>
            </p:cNvPr>
            <p:cNvSpPr/>
            <p:nvPr/>
          </p:nvSpPr>
          <p:spPr>
            <a:xfrm>
              <a:off x="4113082" y="297968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78" name="Oval 26">
              <a:extLst>
                <a:ext uri="{FF2B5EF4-FFF2-40B4-BE49-F238E27FC236}">
                  <a16:creationId xmlns:a16="http://schemas.microsoft.com/office/drawing/2014/main" id="{26E10DB5-DDB5-601E-883F-DDA836138727}"/>
                </a:ext>
              </a:extLst>
            </p:cNvPr>
            <p:cNvSpPr/>
            <p:nvPr/>
          </p:nvSpPr>
          <p:spPr>
            <a:xfrm>
              <a:off x="2956944" y="563880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1" name="Oval 28">
              <a:extLst>
                <a:ext uri="{FF2B5EF4-FFF2-40B4-BE49-F238E27FC236}">
                  <a16:creationId xmlns:a16="http://schemas.microsoft.com/office/drawing/2014/main" id="{F43FCA97-DCFE-587F-978E-D323F83940BD}"/>
                </a:ext>
              </a:extLst>
            </p:cNvPr>
            <p:cNvSpPr/>
            <p:nvPr/>
          </p:nvSpPr>
          <p:spPr>
            <a:xfrm>
              <a:off x="4685896" y="522364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2" name="Oval 29">
              <a:extLst>
                <a:ext uri="{FF2B5EF4-FFF2-40B4-BE49-F238E27FC236}">
                  <a16:creationId xmlns:a16="http://schemas.microsoft.com/office/drawing/2014/main" id="{77C693DC-6682-5D90-F875-FE77113473C3}"/>
                </a:ext>
              </a:extLst>
            </p:cNvPr>
            <p:cNvSpPr/>
            <p:nvPr/>
          </p:nvSpPr>
          <p:spPr>
            <a:xfrm>
              <a:off x="3824048" y="231227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4" name="Oval 30">
              <a:extLst>
                <a:ext uri="{FF2B5EF4-FFF2-40B4-BE49-F238E27FC236}">
                  <a16:creationId xmlns:a16="http://schemas.microsoft.com/office/drawing/2014/main" id="{829D73F6-01FE-4315-B1A5-3CE1C8186495}"/>
                </a:ext>
              </a:extLst>
            </p:cNvPr>
            <p:cNvSpPr/>
            <p:nvPr/>
          </p:nvSpPr>
          <p:spPr>
            <a:xfrm>
              <a:off x="2867606" y="24068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5" name="Oval 34">
              <a:extLst>
                <a:ext uri="{FF2B5EF4-FFF2-40B4-BE49-F238E27FC236}">
                  <a16:creationId xmlns:a16="http://schemas.microsoft.com/office/drawing/2014/main" id="{00EF4D38-A4D6-3791-0D1F-D418ACE14AAE}"/>
                </a:ext>
              </a:extLst>
            </p:cNvPr>
            <p:cNvSpPr/>
            <p:nvPr/>
          </p:nvSpPr>
          <p:spPr>
            <a:xfrm>
              <a:off x="3939661" y="165012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6" name="Oval 43">
              <a:extLst>
                <a:ext uri="{FF2B5EF4-FFF2-40B4-BE49-F238E27FC236}">
                  <a16:creationId xmlns:a16="http://schemas.microsoft.com/office/drawing/2014/main" id="{095336E3-652C-3ABC-8A4F-ED219664612D}"/>
                </a:ext>
              </a:extLst>
            </p:cNvPr>
            <p:cNvSpPr/>
            <p:nvPr/>
          </p:nvSpPr>
          <p:spPr>
            <a:xfrm>
              <a:off x="2226476" y="5223642"/>
              <a:ext cx="210206" cy="21020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7" name="Oval 44">
              <a:extLst>
                <a:ext uri="{FF2B5EF4-FFF2-40B4-BE49-F238E27FC236}">
                  <a16:creationId xmlns:a16="http://schemas.microsoft.com/office/drawing/2014/main" id="{57958090-F583-1169-7195-A71CD4FC6C54}"/>
                </a:ext>
              </a:extLst>
            </p:cNvPr>
            <p:cNvSpPr/>
            <p:nvPr/>
          </p:nvSpPr>
          <p:spPr>
            <a:xfrm>
              <a:off x="1764020" y="448791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8" name="Oval 45">
              <a:extLst>
                <a:ext uri="{FF2B5EF4-FFF2-40B4-BE49-F238E27FC236}">
                  <a16:creationId xmlns:a16="http://schemas.microsoft.com/office/drawing/2014/main" id="{E1D28318-264A-1F51-664E-763A62BA1C89}"/>
                </a:ext>
              </a:extLst>
            </p:cNvPr>
            <p:cNvSpPr/>
            <p:nvPr/>
          </p:nvSpPr>
          <p:spPr>
            <a:xfrm>
              <a:off x="3014751" y="161859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9" name="Oval 46">
              <a:extLst>
                <a:ext uri="{FF2B5EF4-FFF2-40B4-BE49-F238E27FC236}">
                  <a16:creationId xmlns:a16="http://schemas.microsoft.com/office/drawing/2014/main" id="{9A9E8444-060A-14A7-78C2-FD004860FCE2}"/>
                </a:ext>
              </a:extLst>
            </p:cNvPr>
            <p:cNvSpPr/>
            <p:nvPr/>
          </p:nvSpPr>
          <p:spPr>
            <a:xfrm>
              <a:off x="2058309" y="171318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90" name="Oval 47">
              <a:extLst>
                <a:ext uri="{FF2B5EF4-FFF2-40B4-BE49-F238E27FC236}">
                  <a16:creationId xmlns:a16="http://schemas.microsoft.com/office/drawing/2014/main" id="{F3E56451-95FD-ACA2-8741-FE467534003D}"/>
                </a:ext>
              </a:extLst>
            </p:cNvPr>
            <p:cNvSpPr/>
            <p:nvPr/>
          </p:nvSpPr>
          <p:spPr>
            <a:xfrm>
              <a:off x="1585344" y="254350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91" name="Oval 48">
              <a:extLst>
                <a:ext uri="{FF2B5EF4-FFF2-40B4-BE49-F238E27FC236}">
                  <a16:creationId xmlns:a16="http://schemas.microsoft.com/office/drawing/2014/main" id="{DFB13BB2-616D-B224-1688-6FB7CECCB782}"/>
                </a:ext>
              </a:extLst>
            </p:cNvPr>
            <p:cNvSpPr/>
            <p:nvPr/>
          </p:nvSpPr>
          <p:spPr>
            <a:xfrm>
              <a:off x="1648405" y="36260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192" name="Straight Connector 5">
              <a:extLst>
                <a:ext uri="{FF2B5EF4-FFF2-40B4-BE49-F238E27FC236}">
                  <a16:creationId xmlns:a16="http://schemas.microsoft.com/office/drawing/2014/main" id="{6E80AD2A-00C3-8C04-3880-C0D105CDFD44}"/>
                </a:ext>
              </a:extLst>
            </p:cNvPr>
            <p:cNvCxnSpPr>
              <a:cxnSpLocks/>
              <a:stCxn id="191" idx="7"/>
              <a:endCxn id="19" idx="3"/>
            </p:cNvCxnSpPr>
            <p:nvPr/>
          </p:nvCxnSpPr>
          <p:spPr>
            <a:xfrm flipV="1">
              <a:off x="1827827" y="3327270"/>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7">
              <a:extLst>
                <a:ext uri="{FF2B5EF4-FFF2-40B4-BE49-F238E27FC236}">
                  <a16:creationId xmlns:a16="http://schemas.microsoft.com/office/drawing/2014/main" id="{871F57BB-DE75-B951-A8C7-4627D1F287AC}"/>
                </a:ext>
              </a:extLst>
            </p:cNvPr>
            <p:cNvCxnSpPr>
              <a:stCxn id="19" idx="6"/>
              <a:endCxn id="15" idx="5"/>
            </p:cNvCxnSpPr>
            <p:nvPr/>
          </p:nvCxnSpPr>
          <p:spPr>
            <a:xfrm>
              <a:off x="2557550" y="3252951"/>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Straight Connector 50">
              <a:extLst>
                <a:ext uri="{FF2B5EF4-FFF2-40B4-BE49-F238E27FC236}">
                  <a16:creationId xmlns:a16="http://schemas.microsoft.com/office/drawing/2014/main" id="{B6268AC2-B370-63A7-CF43-44702FA53800}"/>
                </a:ext>
              </a:extLst>
            </p:cNvPr>
            <p:cNvCxnSpPr>
              <a:cxnSpLocks/>
              <a:stCxn id="15" idx="7"/>
              <a:endCxn id="182" idx="3"/>
            </p:cNvCxnSpPr>
            <p:nvPr/>
          </p:nvCxnSpPr>
          <p:spPr>
            <a:xfrm flipV="1">
              <a:off x="3462187" y="2491698"/>
              <a:ext cx="392645" cy="802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Straight Connector 52">
              <a:extLst>
                <a:ext uri="{FF2B5EF4-FFF2-40B4-BE49-F238E27FC236}">
                  <a16:creationId xmlns:a16="http://schemas.microsoft.com/office/drawing/2014/main" id="{90F906CB-44D7-C3C3-D7D6-79F2F55F24AF}"/>
                </a:ext>
              </a:extLst>
            </p:cNvPr>
            <p:cNvCxnSpPr>
              <a:cxnSpLocks/>
              <a:stCxn id="15" idx="5"/>
              <a:endCxn id="13" idx="1"/>
            </p:cNvCxnSpPr>
            <p:nvPr/>
          </p:nvCxnSpPr>
          <p:spPr>
            <a:xfrm>
              <a:off x="3462187" y="3442885"/>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Straight Connector 54">
              <a:extLst>
                <a:ext uri="{FF2B5EF4-FFF2-40B4-BE49-F238E27FC236}">
                  <a16:creationId xmlns:a16="http://schemas.microsoft.com/office/drawing/2014/main" id="{41383E57-AEEC-3096-3894-A344FB986F2D}"/>
                </a:ext>
              </a:extLst>
            </p:cNvPr>
            <p:cNvCxnSpPr>
              <a:cxnSpLocks/>
              <a:stCxn id="8" idx="0"/>
              <a:endCxn id="15" idx="4"/>
            </p:cNvCxnSpPr>
            <p:nvPr/>
          </p:nvCxnSpPr>
          <p:spPr>
            <a:xfrm flipV="1">
              <a:off x="3324805" y="3473669"/>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Straight Connector 56">
              <a:extLst>
                <a:ext uri="{FF2B5EF4-FFF2-40B4-BE49-F238E27FC236}">
                  <a16:creationId xmlns:a16="http://schemas.microsoft.com/office/drawing/2014/main" id="{D3A6618C-A2FF-A020-FC96-64DD0B134110}"/>
                </a:ext>
              </a:extLst>
            </p:cNvPr>
            <p:cNvCxnSpPr>
              <a:cxnSpLocks/>
              <a:stCxn id="19" idx="4"/>
              <a:endCxn id="18" idx="0"/>
            </p:cNvCxnSpPr>
            <p:nvPr/>
          </p:nvCxnSpPr>
          <p:spPr>
            <a:xfrm>
              <a:off x="2452447" y="3358054"/>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Straight Connector 58">
              <a:extLst>
                <a:ext uri="{FF2B5EF4-FFF2-40B4-BE49-F238E27FC236}">
                  <a16:creationId xmlns:a16="http://schemas.microsoft.com/office/drawing/2014/main" id="{771AC36A-CB17-FECF-C546-BFF1221FBC21}"/>
                </a:ext>
              </a:extLst>
            </p:cNvPr>
            <p:cNvCxnSpPr>
              <a:cxnSpLocks/>
              <a:stCxn id="187" idx="2"/>
              <a:endCxn id="18" idx="2"/>
            </p:cNvCxnSpPr>
            <p:nvPr/>
          </p:nvCxnSpPr>
          <p:spPr>
            <a:xfrm flipV="1">
              <a:off x="1764020" y="4282965"/>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Straight Arrow Connector 60">
              <a:extLst>
                <a:ext uri="{FF2B5EF4-FFF2-40B4-BE49-F238E27FC236}">
                  <a16:creationId xmlns:a16="http://schemas.microsoft.com/office/drawing/2014/main" id="{DF0F7DC9-5D33-BB6C-5310-E5AD3C383F61}"/>
                </a:ext>
              </a:extLst>
            </p:cNvPr>
            <p:cNvCxnSpPr>
              <a:stCxn id="191" idx="5"/>
              <a:endCxn id="18" idx="1"/>
            </p:cNvCxnSpPr>
            <p:nvPr/>
          </p:nvCxnSpPr>
          <p:spPr>
            <a:xfrm>
              <a:off x="1827827" y="3805491"/>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0" name="Straight Connector 62">
              <a:extLst>
                <a:ext uri="{FF2B5EF4-FFF2-40B4-BE49-F238E27FC236}">
                  <a16:creationId xmlns:a16="http://schemas.microsoft.com/office/drawing/2014/main" id="{9CF34E6A-5D02-F5A4-CCB0-2D6DDFE325B8}"/>
                </a:ext>
              </a:extLst>
            </p:cNvPr>
            <p:cNvCxnSpPr>
              <a:stCxn id="8" idx="4"/>
              <a:endCxn id="6" idx="0"/>
            </p:cNvCxnSpPr>
            <p:nvPr/>
          </p:nvCxnSpPr>
          <p:spPr>
            <a:xfrm>
              <a:off x="3324805" y="4377558"/>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Straight Connector 64">
              <a:extLst>
                <a:ext uri="{FF2B5EF4-FFF2-40B4-BE49-F238E27FC236}">
                  <a16:creationId xmlns:a16="http://schemas.microsoft.com/office/drawing/2014/main" id="{B094A035-247A-41AC-C8D0-517D29AF42ED}"/>
                </a:ext>
              </a:extLst>
            </p:cNvPr>
            <p:cNvCxnSpPr>
              <a:cxnSpLocks/>
              <a:stCxn id="8" idx="3"/>
              <a:endCxn id="9" idx="7"/>
            </p:cNvCxnSpPr>
            <p:nvPr/>
          </p:nvCxnSpPr>
          <p:spPr>
            <a:xfrm flipH="1">
              <a:off x="2905139" y="4346774"/>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66">
              <a:extLst>
                <a:ext uri="{FF2B5EF4-FFF2-40B4-BE49-F238E27FC236}">
                  <a16:creationId xmlns:a16="http://schemas.microsoft.com/office/drawing/2014/main" id="{BEFB1BB1-9EDF-C51C-892C-416E9225A246}"/>
                </a:ext>
              </a:extLst>
            </p:cNvPr>
            <p:cNvCxnSpPr>
              <a:cxnSpLocks/>
              <a:stCxn id="9" idx="5"/>
              <a:endCxn id="6" idx="2"/>
            </p:cNvCxnSpPr>
            <p:nvPr/>
          </p:nvCxnSpPr>
          <p:spPr>
            <a:xfrm>
              <a:off x="2905139" y="4893312"/>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68">
              <a:extLst>
                <a:ext uri="{FF2B5EF4-FFF2-40B4-BE49-F238E27FC236}">
                  <a16:creationId xmlns:a16="http://schemas.microsoft.com/office/drawing/2014/main" id="{2A9218D6-6EDC-2B8C-970C-C33CD627A4CA}"/>
                </a:ext>
              </a:extLst>
            </p:cNvPr>
            <p:cNvCxnSpPr>
              <a:stCxn id="9" idx="4"/>
              <a:endCxn id="178" idx="3"/>
            </p:cNvCxnSpPr>
            <p:nvPr/>
          </p:nvCxnSpPr>
          <p:spPr>
            <a:xfrm>
              <a:off x="2830820" y="4924096"/>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Straight Arrow Connector 70">
              <a:extLst>
                <a:ext uri="{FF2B5EF4-FFF2-40B4-BE49-F238E27FC236}">
                  <a16:creationId xmlns:a16="http://schemas.microsoft.com/office/drawing/2014/main" id="{6F297118-A1A3-93CB-14D4-CF44AF474318}"/>
                </a:ext>
              </a:extLst>
            </p:cNvPr>
            <p:cNvCxnSpPr>
              <a:cxnSpLocks/>
              <a:stCxn id="186" idx="0"/>
              <a:endCxn id="18" idx="4"/>
            </p:cNvCxnSpPr>
            <p:nvPr/>
          </p:nvCxnSpPr>
          <p:spPr>
            <a:xfrm flipV="1">
              <a:off x="2331579" y="438806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Straight Connector 72">
              <a:extLst>
                <a:ext uri="{FF2B5EF4-FFF2-40B4-BE49-F238E27FC236}">
                  <a16:creationId xmlns:a16="http://schemas.microsoft.com/office/drawing/2014/main" id="{18BCC687-4F7C-E937-35A6-B89A4A8F732E}"/>
                </a:ext>
              </a:extLst>
            </p:cNvPr>
            <p:cNvCxnSpPr>
              <a:cxnSpLocks/>
              <a:stCxn id="186" idx="7"/>
              <a:endCxn id="9" idx="3"/>
            </p:cNvCxnSpPr>
            <p:nvPr/>
          </p:nvCxnSpPr>
          <p:spPr>
            <a:xfrm flipV="1">
              <a:off x="2405898" y="4893312"/>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6" name="Straight Connector 77">
              <a:extLst>
                <a:ext uri="{FF2B5EF4-FFF2-40B4-BE49-F238E27FC236}">
                  <a16:creationId xmlns:a16="http://schemas.microsoft.com/office/drawing/2014/main" id="{2DF0D1FA-95E4-23C5-9818-EF525977A969}"/>
                </a:ext>
              </a:extLst>
            </p:cNvPr>
            <p:cNvCxnSpPr>
              <a:cxnSpLocks/>
              <a:stCxn id="189" idx="3"/>
              <a:endCxn id="190" idx="7"/>
            </p:cNvCxnSpPr>
            <p:nvPr/>
          </p:nvCxnSpPr>
          <p:spPr>
            <a:xfrm flipH="1">
              <a:off x="1764766" y="1892608"/>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78">
              <a:extLst>
                <a:ext uri="{FF2B5EF4-FFF2-40B4-BE49-F238E27FC236}">
                  <a16:creationId xmlns:a16="http://schemas.microsoft.com/office/drawing/2014/main" id="{1A57EA2C-B94A-BC56-3869-4469203FCDA9}"/>
                </a:ext>
              </a:extLst>
            </p:cNvPr>
            <p:cNvCxnSpPr>
              <a:cxnSpLocks/>
              <a:stCxn id="190" idx="6"/>
              <a:endCxn id="184" idx="2"/>
            </p:cNvCxnSpPr>
            <p:nvPr/>
          </p:nvCxnSpPr>
          <p:spPr>
            <a:xfrm flipV="1">
              <a:off x="1795550" y="2511972"/>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Straight Connector 79">
              <a:extLst>
                <a:ext uri="{FF2B5EF4-FFF2-40B4-BE49-F238E27FC236}">
                  <a16:creationId xmlns:a16="http://schemas.microsoft.com/office/drawing/2014/main" id="{BFE13E81-1B36-1602-E29A-38BA88493F36}"/>
                </a:ext>
              </a:extLst>
            </p:cNvPr>
            <p:cNvCxnSpPr>
              <a:cxnSpLocks/>
              <a:stCxn id="190" idx="5"/>
              <a:endCxn id="19" idx="1"/>
            </p:cNvCxnSpPr>
            <p:nvPr/>
          </p:nvCxnSpPr>
          <p:spPr>
            <a:xfrm>
              <a:off x="1764766" y="2722925"/>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80">
              <a:extLst>
                <a:ext uri="{FF2B5EF4-FFF2-40B4-BE49-F238E27FC236}">
                  <a16:creationId xmlns:a16="http://schemas.microsoft.com/office/drawing/2014/main" id="{CE989026-BB6A-C650-6181-EA8F73980BB7}"/>
                </a:ext>
              </a:extLst>
            </p:cNvPr>
            <p:cNvCxnSpPr>
              <a:cxnSpLocks/>
              <a:stCxn id="18" idx="6"/>
              <a:endCxn id="8" idx="2"/>
            </p:cNvCxnSpPr>
            <p:nvPr/>
          </p:nvCxnSpPr>
          <p:spPr>
            <a:xfrm flipV="1">
              <a:off x="2683675" y="427245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Connector 81">
              <a:extLst>
                <a:ext uri="{FF2B5EF4-FFF2-40B4-BE49-F238E27FC236}">
                  <a16:creationId xmlns:a16="http://schemas.microsoft.com/office/drawing/2014/main" id="{4A23D1EC-5E48-ADD0-37BC-2AAD9E7EFA82}"/>
                </a:ext>
              </a:extLst>
            </p:cNvPr>
            <p:cNvCxnSpPr>
              <a:cxnSpLocks/>
              <a:stCxn id="7" idx="4"/>
              <a:endCxn id="12" idx="0"/>
            </p:cNvCxnSpPr>
            <p:nvPr/>
          </p:nvCxnSpPr>
          <p:spPr>
            <a:xfrm flipH="1">
              <a:off x="4018489" y="4745420"/>
              <a:ext cx="241738" cy="798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82">
              <a:extLst>
                <a:ext uri="{FF2B5EF4-FFF2-40B4-BE49-F238E27FC236}">
                  <a16:creationId xmlns:a16="http://schemas.microsoft.com/office/drawing/2014/main" id="{4C0D5417-EDA4-7172-43FC-3D9AA0163560}"/>
                </a:ext>
              </a:extLst>
            </p:cNvPr>
            <p:cNvCxnSpPr>
              <a:cxnSpLocks/>
              <a:stCxn id="7" idx="5"/>
              <a:endCxn id="181" idx="1"/>
            </p:cNvCxnSpPr>
            <p:nvPr/>
          </p:nvCxnSpPr>
          <p:spPr>
            <a:xfrm>
              <a:off x="4334546" y="4714636"/>
              <a:ext cx="382134"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83">
              <a:extLst>
                <a:ext uri="{FF2B5EF4-FFF2-40B4-BE49-F238E27FC236}">
                  <a16:creationId xmlns:a16="http://schemas.microsoft.com/office/drawing/2014/main" id="{3C297D14-3961-C033-7085-0F3473BFD3EA}"/>
                </a:ext>
              </a:extLst>
            </p:cNvPr>
            <p:cNvCxnSpPr>
              <a:cxnSpLocks/>
              <a:stCxn id="6" idx="7"/>
              <a:endCxn id="7" idx="3"/>
            </p:cNvCxnSpPr>
            <p:nvPr/>
          </p:nvCxnSpPr>
          <p:spPr>
            <a:xfrm flipV="1">
              <a:off x="3646118" y="4714636"/>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84">
              <a:extLst>
                <a:ext uri="{FF2B5EF4-FFF2-40B4-BE49-F238E27FC236}">
                  <a16:creationId xmlns:a16="http://schemas.microsoft.com/office/drawing/2014/main" id="{976EE4B7-DF1E-94A3-74A0-03973744EEED}"/>
                </a:ext>
              </a:extLst>
            </p:cNvPr>
            <p:cNvCxnSpPr>
              <a:cxnSpLocks/>
              <a:stCxn id="8" idx="6"/>
              <a:endCxn id="7" idx="2"/>
            </p:cNvCxnSpPr>
            <p:nvPr/>
          </p:nvCxnSpPr>
          <p:spPr>
            <a:xfrm>
              <a:off x="3429908" y="4272455"/>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85">
              <a:extLst>
                <a:ext uri="{FF2B5EF4-FFF2-40B4-BE49-F238E27FC236}">
                  <a16:creationId xmlns:a16="http://schemas.microsoft.com/office/drawing/2014/main" id="{2B3B8CC0-D82A-CC56-0E83-70F801B13360}"/>
                </a:ext>
              </a:extLst>
            </p:cNvPr>
            <p:cNvCxnSpPr>
              <a:cxnSpLocks/>
              <a:stCxn id="178" idx="7"/>
              <a:endCxn id="6" idx="3"/>
            </p:cNvCxnSpPr>
            <p:nvPr/>
          </p:nvCxnSpPr>
          <p:spPr>
            <a:xfrm flipV="1">
              <a:off x="3136366" y="5297960"/>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86">
              <a:extLst>
                <a:ext uri="{FF2B5EF4-FFF2-40B4-BE49-F238E27FC236}">
                  <a16:creationId xmlns:a16="http://schemas.microsoft.com/office/drawing/2014/main" id="{615FF617-8C6C-19DE-8EFC-D3E6E3AE28E8}"/>
                </a:ext>
              </a:extLst>
            </p:cNvPr>
            <p:cNvCxnSpPr>
              <a:cxnSpLocks/>
              <a:stCxn id="12" idx="1"/>
              <a:endCxn id="6" idx="5"/>
            </p:cNvCxnSpPr>
            <p:nvPr/>
          </p:nvCxnSpPr>
          <p:spPr>
            <a:xfrm flipH="1" flipV="1">
              <a:off x="3646118" y="5297960"/>
              <a:ext cx="298052" cy="277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87">
              <a:extLst>
                <a:ext uri="{FF2B5EF4-FFF2-40B4-BE49-F238E27FC236}">
                  <a16:creationId xmlns:a16="http://schemas.microsoft.com/office/drawing/2014/main" id="{122AF123-EAB7-FB86-E064-E762FCEBDAC1}"/>
                </a:ext>
              </a:extLst>
            </p:cNvPr>
            <p:cNvCxnSpPr>
              <a:cxnSpLocks/>
              <a:stCxn id="12" idx="6"/>
              <a:endCxn id="181" idx="3"/>
            </p:cNvCxnSpPr>
            <p:nvPr/>
          </p:nvCxnSpPr>
          <p:spPr>
            <a:xfrm flipV="1">
              <a:off x="4123592" y="5403063"/>
              <a:ext cx="593088" cy="24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 name="Straight Connector 88">
              <a:extLst>
                <a:ext uri="{FF2B5EF4-FFF2-40B4-BE49-F238E27FC236}">
                  <a16:creationId xmlns:a16="http://schemas.microsoft.com/office/drawing/2014/main" id="{98973AE4-38DC-DF6E-EA7F-DCA9697B3D0A}"/>
                </a:ext>
              </a:extLst>
            </p:cNvPr>
            <p:cNvCxnSpPr>
              <a:cxnSpLocks/>
              <a:stCxn id="178" idx="6"/>
              <a:endCxn id="12" idx="2"/>
            </p:cNvCxnSpPr>
            <p:nvPr/>
          </p:nvCxnSpPr>
          <p:spPr>
            <a:xfrm flipV="1">
              <a:off x="3167150" y="5649310"/>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119">
              <a:extLst>
                <a:ext uri="{FF2B5EF4-FFF2-40B4-BE49-F238E27FC236}">
                  <a16:creationId xmlns:a16="http://schemas.microsoft.com/office/drawing/2014/main" id="{290CBA19-ED83-062D-1F95-010AB453B6CF}"/>
                </a:ext>
              </a:extLst>
            </p:cNvPr>
            <p:cNvCxnSpPr>
              <a:cxnSpLocks/>
              <a:stCxn id="28" idx="0"/>
              <a:endCxn id="182" idx="5"/>
            </p:cNvCxnSpPr>
            <p:nvPr/>
          </p:nvCxnSpPr>
          <p:spPr>
            <a:xfrm flipH="1" flipV="1">
              <a:off x="4003470" y="2491698"/>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120">
              <a:extLst>
                <a:ext uri="{FF2B5EF4-FFF2-40B4-BE49-F238E27FC236}">
                  <a16:creationId xmlns:a16="http://schemas.microsoft.com/office/drawing/2014/main" id="{7C913237-66FB-6655-72D3-84A38E347A75}"/>
                </a:ext>
              </a:extLst>
            </p:cNvPr>
            <p:cNvCxnSpPr>
              <a:cxnSpLocks/>
              <a:stCxn id="15" idx="6"/>
              <a:endCxn id="28" idx="2"/>
            </p:cNvCxnSpPr>
            <p:nvPr/>
          </p:nvCxnSpPr>
          <p:spPr>
            <a:xfrm flipV="1">
              <a:off x="3492971" y="3084786"/>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121">
              <a:extLst>
                <a:ext uri="{FF2B5EF4-FFF2-40B4-BE49-F238E27FC236}">
                  <a16:creationId xmlns:a16="http://schemas.microsoft.com/office/drawing/2014/main" id="{6AF83FA3-2036-24D5-F956-BEF7CE860765}"/>
                </a:ext>
              </a:extLst>
            </p:cNvPr>
            <p:cNvCxnSpPr>
              <a:cxnSpLocks/>
              <a:stCxn id="185" idx="4"/>
              <a:endCxn id="182" idx="0"/>
            </p:cNvCxnSpPr>
            <p:nvPr/>
          </p:nvCxnSpPr>
          <p:spPr>
            <a:xfrm flipH="1">
              <a:off x="3929151" y="1860330"/>
              <a:ext cx="115613" cy="451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122">
              <a:extLst>
                <a:ext uri="{FF2B5EF4-FFF2-40B4-BE49-F238E27FC236}">
                  <a16:creationId xmlns:a16="http://schemas.microsoft.com/office/drawing/2014/main" id="{9F3C7942-7968-D0BD-F684-B0CED95F1B20}"/>
                </a:ext>
              </a:extLst>
            </p:cNvPr>
            <p:cNvCxnSpPr>
              <a:cxnSpLocks/>
              <a:stCxn id="188" idx="6"/>
              <a:endCxn id="185" idx="2"/>
            </p:cNvCxnSpPr>
            <p:nvPr/>
          </p:nvCxnSpPr>
          <p:spPr>
            <a:xfrm>
              <a:off x="3224957" y="1723696"/>
              <a:ext cx="714704" cy="31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Straight Connector 123">
              <a:extLst>
                <a:ext uri="{FF2B5EF4-FFF2-40B4-BE49-F238E27FC236}">
                  <a16:creationId xmlns:a16="http://schemas.microsoft.com/office/drawing/2014/main" id="{33910090-5DE4-D089-F8F8-EEA156976550}"/>
                </a:ext>
              </a:extLst>
            </p:cNvPr>
            <p:cNvCxnSpPr>
              <a:cxnSpLocks/>
              <a:stCxn id="188" idx="5"/>
              <a:endCxn id="182" idx="1"/>
            </p:cNvCxnSpPr>
            <p:nvPr/>
          </p:nvCxnSpPr>
          <p:spPr>
            <a:xfrm>
              <a:off x="3194173" y="1798015"/>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 name="Straight Connector 124">
              <a:extLst>
                <a:ext uri="{FF2B5EF4-FFF2-40B4-BE49-F238E27FC236}">
                  <a16:creationId xmlns:a16="http://schemas.microsoft.com/office/drawing/2014/main" id="{3B34DAC8-C7E1-6D27-85F7-AEE2A2BEC74E}"/>
                </a:ext>
              </a:extLst>
            </p:cNvPr>
            <p:cNvCxnSpPr>
              <a:cxnSpLocks/>
              <a:stCxn id="184" idx="7"/>
              <a:endCxn id="188" idx="4"/>
            </p:cNvCxnSpPr>
            <p:nvPr/>
          </p:nvCxnSpPr>
          <p:spPr>
            <a:xfrm flipV="1">
              <a:off x="3047028" y="1828799"/>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Straight Connector 125">
              <a:extLst>
                <a:ext uri="{FF2B5EF4-FFF2-40B4-BE49-F238E27FC236}">
                  <a16:creationId xmlns:a16="http://schemas.microsoft.com/office/drawing/2014/main" id="{20312922-0F9A-97A6-B179-DB17CB443E88}"/>
                </a:ext>
              </a:extLst>
            </p:cNvPr>
            <p:cNvCxnSpPr>
              <a:cxnSpLocks/>
              <a:stCxn id="189" idx="6"/>
              <a:endCxn id="188" idx="2"/>
            </p:cNvCxnSpPr>
            <p:nvPr/>
          </p:nvCxnSpPr>
          <p:spPr>
            <a:xfrm flipV="1">
              <a:off x="2268515" y="1723696"/>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Straight Connector 126">
              <a:extLst>
                <a:ext uri="{FF2B5EF4-FFF2-40B4-BE49-F238E27FC236}">
                  <a16:creationId xmlns:a16="http://schemas.microsoft.com/office/drawing/2014/main" id="{80A162AD-98A4-9878-ED7A-11E20F2ADE1B}"/>
                </a:ext>
              </a:extLst>
            </p:cNvPr>
            <p:cNvCxnSpPr>
              <a:cxnSpLocks/>
              <a:stCxn id="184" idx="6"/>
              <a:endCxn id="182" idx="2"/>
            </p:cNvCxnSpPr>
            <p:nvPr/>
          </p:nvCxnSpPr>
          <p:spPr>
            <a:xfrm flipV="1">
              <a:off x="3077812" y="2417379"/>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127">
              <a:extLst>
                <a:ext uri="{FF2B5EF4-FFF2-40B4-BE49-F238E27FC236}">
                  <a16:creationId xmlns:a16="http://schemas.microsoft.com/office/drawing/2014/main" id="{1192D1CE-6FC6-0FA2-4401-489C0506E5C2}"/>
                </a:ext>
              </a:extLst>
            </p:cNvPr>
            <p:cNvCxnSpPr>
              <a:cxnSpLocks/>
              <a:stCxn id="189" idx="5"/>
              <a:endCxn id="184" idx="1"/>
            </p:cNvCxnSpPr>
            <p:nvPr/>
          </p:nvCxnSpPr>
          <p:spPr>
            <a:xfrm>
              <a:off x="2237731" y="1892608"/>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128">
              <a:extLst>
                <a:ext uri="{FF2B5EF4-FFF2-40B4-BE49-F238E27FC236}">
                  <a16:creationId xmlns:a16="http://schemas.microsoft.com/office/drawing/2014/main" id="{774D4DCB-C02E-2A7B-CB0A-7DA867F4201C}"/>
                </a:ext>
              </a:extLst>
            </p:cNvPr>
            <p:cNvCxnSpPr>
              <a:cxnSpLocks/>
            </p:cNvCxnSpPr>
            <p:nvPr/>
          </p:nvCxnSpPr>
          <p:spPr>
            <a:xfrm>
              <a:off x="4365330" y="4668026"/>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129">
              <a:extLst>
                <a:ext uri="{FF2B5EF4-FFF2-40B4-BE49-F238E27FC236}">
                  <a16:creationId xmlns:a16="http://schemas.microsoft.com/office/drawing/2014/main" id="{A91EB12B-4E78-0CB0-3D8D-BD327F2D579E}"/>
                </a:ext>
              </a:extLst>
            </p:cNvPr>
            <p:cNvCxnSpPr>
              <a:cxnSpLocks/>
              <a:stCxn id="181" idx="7"/>
              <a:endCxn id="14" idx="3"/>
            </p:cNvCxnSpPr>
            <p:nvPr/>
          </p:nvCxnSpPr>
          <p:spPr>
            <a:xfrm flipV="1">
              <a:off x="4865318" y="4714636"/>
              <a:ext cx="234990"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130">
              <a:extLst>
                <a:ext uri="{FF2B5EF4-FFF2-40B4-BE49-F238E27FC236}">
                  <a16:creationId xmlns:a16="http://schemas.microsoft.com/office/drawing/2014/main" id="{2B60E031-FF06-5476-2559-EF75254F93A7}"/>
                </a:ext>
              </a:extLst>
            </p:cNvPr>
            <p:cNvCxnSpPr>
              <a:cxnSpLocks/>
              <a:stCxn id="13" idx="4"/>
              <a:endCxn id="7" idx="0"/>
            </p:cNvCxnSpPr>
            <p:nvPr/>
          </p:nvCxnSpPr>
          <p:spPr>
            <a:xfrm>
              <a:off x="4050020" y="3999185"/>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131">
              <a:extLst>
                <a:ext uri="{FF2B5EF4-FFF2-40B4-BE49-F238E27FC236}">
                  <a16:creationId xmlns:a16="http://schemas.microsoft.com/office/drawing/2014/main" id="{58E2247A-31A0-2846-41E0-2F704AF38EC0}"/>
                </a:ext>
              </a:extLst>
            </p:cNvPr>
            <p:cNvCxnSpPr>
              <a:cxnSpLocks/>
              <a:stCxn id="8" idx="7"/>
              <a:endCxn id="13" idx="3"/>
            </p:cNvCxnSpPr>
            <p:nvPr/>
          </p:nvCxnSpPr>
          <p:spPr>
            <a:xfrm flipV="1">
              <a:off x="3399124" y="3968401"/>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132">
              <a:extLst>
                <a:ext uri="{FF2B5EF4-FFF2-40B4-BE49-F238E27FC236}">
                  <a16:creationId xmlns:a16="http://schemas.microsoft.com/office/drawing/2014/main" id="{4CEE409F-EB1F-C11D-2567-C899C8FDF0D9}"/>
                </a:ext>
              </a:extLst>
            </p:cNvPr>
            <p:cNvCxnSpPr>
              <a:cxnSpLocks/>
              <a:stCxn id="15" idx="1"/>
              <a:endCxn id="184" idx="5"/>
            </p:cNvCxnSpPr>
            <p:nvPr/>
          </p:nvCxnSpPr>
          <p:spPr>
            <a:xfrm flipH="1" flipV="1">
              <a:off x="3047028" y="2586291"/>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178">
              <a:extLst>
                <a:ext uri="{FF2B5EF4-FFF2-40B4-BE49-F238E27FC236}">
                  <a16:creationId xmlns:a16="http://schemas.microsoft.com/office/drawing/2014/main" id="{9D8D0E88-4546-D36E-C0B0-5394B407DEA9}"/>
                </a:ext>
              </a:extLst>
            </p:cNvPr>
            <p:cNvCxnSpPr>
              <a:cxnSpLocks/>
              <a:stCxn id="18" idx="7"/>
              <a:endCxn id="15" idx="3"/>
            </p:cNvCxnSpPr>
            <p:nvPr/>
          </p:nvCxnSpPr>
          <p:spPr>
            <a:xfrm flipV="1">
              <a:off x="2652891" y="3442885"/>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Straight Connector 185">
              <a:extLst>
                <a:ext uri="{FF2B5EF4-FFF2-40B4-BE49-F238E27FC236}">
                  <a16:creationId xmlns:a16="http://schemas.microsoft.com/office/drawing/2014/main" id="{8F590A6E-6FBA-1198-467A-06AD3B5857AF}"/>
                </a:ext>
              </a:extLst>
            </p:cNvPr>
            <p:cNvCxnSpPr>
              <a:cxnSpLocks/>
              <a:stCxn id="186" idx="5"/>
              <a:endCxn id="178" idx="2"/>
            </p:cNvCxnSpPr>
            <p:nvPr/>
          </p:nvCxnSpPr>
          <p:spPr>
            <a:xfrm>
              <a:off x="2405898" y="5403064"/>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Connector 186">
              <a:extLst>
                <a:ext uri="{FF2B5EF4-FFF2-40B4-BE49-F238E27FC236}">
                  <a16:creationId xmlns:a16="http://schemas.microsoft.com/office/drawing/2014/main" id="{9C05B24F-E9C7-8583-F319-BFA2AD4E22DB}"/>
                </a:ext>
              </a:extLst>
            </p:cNvPr>
            <p:cNvCxnSpPr>
              <a:cxnSpLocks/>
              <a:stCxn id="187" idx="5"/>
              <a:endCxn id="186" idx="1"/>
            </p:cNvCxnSpPr>
            <p:nvPr/>
          </p:nvCxnSpPr>
          <p:spPr>
            <a:xfrm>
              <a:off x="1943442" y="4667340"/>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Straight Connector 187">
              <a:extLst>
                <a:ext uri="{FF2B5EF4-FFF2-40B4-BE49-F238E27FC236}">
                  <a16:creationId xmlns:a16="http://schemas.microsoft.com/office/drawing/2014/main" id="{C69CB3B4-C795-DDE7-64D5-DA12BCE5CD82}"/>
                </a:ext>
              </a:extLst>
            </p:cNvPr>
            <p:cNvCxnSpPr>
              <a:cxnSpLocks/>
              <a:stCxn id="9" idx="1"/>
              <a:endCxn id="18" idx="5"/>
            </p:cNvCxnSpPr>
            <p:nvPr/>
          </p:nvCxnSpPr>
          <p:spPr>
            <a:xfrm flipH="1" flipV="1">
              <a:off x="2652891" y="4357284"/>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Straight Connector 188">
              <a:extLst>
                <a:ext uri="{FF2B5EF4-FFF2-40B4-BE49-F238E27FC236}">
                  <a16:creationId xmlns:a16="http://schemas.microsoft.com/office/drawing/2014/main" id="{FC95C9FF-1C15-80E3-E623-F7933B92D8DE}"/>
                </a:ext>
              </a:extLst>
            </p:cNvPr>
            <p:cNvCxnSpPr>
              <a:cxnSpLocks/>
              <a:stCxn id="191" idx="4"/>
              <a:endCxn id="187" idx="0"/>
            </p:cNvCxnSpPr>
            <p:nvPr/>
          </p:nvCxnSpPr>
          <p:spPr>
            <a:xfrm>
              <a:off x="1753508" y="3836275"/>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Straight Connector 189">
              <a:extLst>
                <a:ext uri="{FF2B5EF4-FFF2-40B4-BE49-F238E27FC236}">
                  <a16:creationId xmlns:a16="http://schemas.microsoft.com/office/drawing/2014/main" id="{941C4778-B1C6-5C32-DFA1-5E8270414A92}"/>
                </a:ext>
              </a:extLst>
            </p:cNvPr>
            <p:cNvCxnSpPr>
              <a:cxnSpLocks/>
              <a:stCxn id="190" idx="4"/>
              <a:endCxn id="191" idx="0"/>
            </p:cNvCxnSpPr>
            <p:nvPr/>
          </p:nvCxnSpPr>
          <p:spPr>
            <a:xfrm>
              <a:off x="1690447" y="2753709"/>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Straight Connector 200">
              <a:extLst>
                <a:ext uri="{FF2B5EF4-FFF2-40B4-BE49-F238E27FC236}">
                  <a16:creationId xmlns:a16="http://schemas.microsoft.com/office/drawing/2014/main" id="{94D1B854-38C8-14EB-29BE-85749A7DA0E4}"/>
                </a:ext>
              </a:extLst>
            </p:cNvPr>
            <p:cNvCxnSpPr>
              <a:cxnSpLocks/>
              <a:stCxn id="19" idx="7"/>
              <a:endCxn id="184" idx="3"/>
            </p:cNvCxnSpPr>
            <p:nvPr/>
          </p:nvCxnSpPr>
          <p:spPr>
            <a:xfrm flipV="1">
              <a:off x="2526766" y="2586291"/>
              <a:ext cx="371624" cy="592341"/>
            </a:xfrm>
            <a:prstGeom prst="line">
              <a:avLst/>
            </a:prstGeom>
          </p:spPr>
          <p:style>
            <a:lnRef idx="1">
              <a:schemeClr val="accent1"/>
            </a:lnRef>
            <a:fillRef idx="0">
              <a:schemeClr val="accent1"/>
            </a:fillRef>
            <a:effectRef idx="0">
              <a:schemeClr val="accent1"/>
            </a:effectRef>
            <a:fontRef idx="minor">
              <a:schemeClr val="tx1"/>
            </a:fontRef>
          </p:style>
        </p:cxnSp>
        <p:sp>
          <p:nvSpPr>
            <p:cNvPr id="239" name="Oval 205">
              <a:extLst>
                <a:ext uri="{FF2B5EF4-FFF2-40B4-BE49-F238E27FC236}">
                  <a16:creationId xmlns:a16="http://schemas.microsoft.com/office/drawing/2014/main" id="{5354FB7E-2B07-DA05-BD69-5F8F8091695A}"/>
                </a:ext>
              </a:extLst>
            </p:cNvPr>
            <p:cNvSpPr/>
            <p:nvPr/>
          </p:nvSpPr>
          <p:spPr>
            <a:xfrm flipH="1" flipV="1">
              <a:off x="5467098" y="17426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0" name="Oval 206">
              <a:extLst>
                <a:ext uri="{FF2B5EF4-FFF2-40B4-BE49-F238E27FC236}">
                  <a16:creationId xmlns:a16="http://schemas.microsoft.com/office/drawing/2014/main" id="{09EFF037-5E54-735B-9E0F-835D917F8ED8}"/>
                </a:ext>
              </a:extLst>
            </p:cNvPr>
            <p:cNvSpPr/>
            <p:nvPr/>
          </p:nvSpPr>
          <p:spPr>
            <a:xfrm flipH="1" flipV="1">
              <a:off x="4778670" y="232594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1" name="Oval 207">
              <a:extLst>
                <a:ext uri="{FF2B5EF4-FFF2-40B4-BE49-F238E27FC236}">
                  <a16:creationId xmlns:a16="http://schemas.microsoft.com/office/drawing/2014/main" id="{2A933D51-4182-6E34-D8D1-D349CFF878D3}"/>
                </a:ext>
              </a:extLst>
            </p:cNvPr>
            <p:cNvSpPr/>
            <p:nvPr/>
          </p:nvSpPr>
          <p:spPr>
            <a:xfrm flipH="1" flipV="1">
              <a:off x="5714092" y="269380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2" name="Oval 208">
              <a:extLst>
                <a:ext uri="{FF2B5EF4-FFF2-40B4-BE49-F238E27FC236}">
                  <a16:creationId xmlns:a16="http://schemas.microsoft.com/office/drawing/2014/main" id="{9DE5A9CB-1D60-AD1E-90B0-54346CF039DD}"/>
                </a:ext>
              </a:extLst>
            </p:cNvPr>
            <p:cNvSpPr/>
            <p:nvPr/>
          </p:nvSpPr>
          <p:spPr>
            <a:xfrm flipH="1" flipV="1">
              <a:off x="6208077" y="214726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3" name="Oval 209">
              <a:extLst>
                <a:ext uri="{FF2B5EF4-FFF2-40B4-BE49-F238E27FC236}">
                  <a16:creationId xmlns:a16="http://schemas.microsoft.com/office/drawing/2014/main" id="{2B51821C-84DD-BE56-B6E8-A134BAADA9C6}"/>
                </a:ext>
              </a:extLst>
            </p:cNvPr>
            <p:cNvSpPr/>
            <p:nvPr/>
          </p:nvSpPr>
          <p:spPr>
            <a:xfrm flipH="1" flipV="1">
              <a:off x="5020408" y="11493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4" name="Oval 210">
              <a:extLst>
                <a:ext uri="{FF2B5EF4-FFF2-40B4-BE49-F238E27FC236}">
                  <a16:creationId xmlns:a16="http://schemas.microsoft.com/office/drawing/2014/main" id="{97A5FAED-D0E9-C2DB-A7CD-0558B723C778}"/>
                </a:ext>
              </a:extLst>
            </p:cNvPr>
            <p:cNvSpPr/>
            <p:nvPr/>
          </p:nvSpPr>
          <p:spPr>
            <a:xfrm flipH="1" flipV="1">
              <a:off x="4988877" y="307217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5" name="Oval 212">
              <a:extLst>
                <a:ext uri="{FF2B5EF4-FFF2-40B4-BE49-F238E27FC236}">
                  <a16:creationId xmlns:a16="http://schemas.microsoft.com/office/drawing/2014/main" id="{EA45BBD6-521F-29AF-6707-91473AE5D55C}"/>
                </a:ext>
              </a:extLst>
            </p:cNvPr>
            <p:cNvSpPr/>
            <p:nvPr/>
          </p:nvSpPr>
          <p:spPr>
            <a:xfrm flipH="1" flipV="1">
              <a:off x="5651029" y="359769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6" name="Oval 213">
              <a:extLst>
                <a:ext uri="{FF2B5EF4-FFF2-40B4-BE49-F238E27FC236}">
                  <a16:creationId xmlns:a16="http://schemas.microsoft.com/office/drawing/2014/main" id="{F0DE0DBB-7013-59A3-35A7-1BF44275CD2D}"/>
                </a:ext>
              </a:extLst>
            </p:cNvPr>
            <p:cNvSpPr/>
            <p:nvPr/>
          </p:nvSpPr>
          <p:spPr>
            <a:xfrm flipH="1" flipV="1">
              <a:off x="6460325" y="268329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7" name="Oval 214">
              <a:extLst>
                <a:ext uri="{FF2B5EF4-FFF2-40B4-BE49-F238E27FC236}">
                  <a16:creationId xmlns:a16="http://schemas.microsoft.com/office/drawing/2014/main" id="{0A1545A7-013A-8B6A-9F70-510D764235B8}"/>
                </a:ext>
              </a:extLst>
            </p:cNvPr>
            <p:cNvSpPr/>
            <p:nvPr/>
          </p:nvSpPr>
          <p:spPr>
            <a:xfrm flipH="1" flipV="1">
              <a:off x="6586450" y="371330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8" name="Oval 215">
              <a:extLst>
                <a:ext uri="{FF2B5EF4-FFF2-40B4-BE49-F238E27FC236}">
                  <a16:creationId xmlns:a16="http://schemas.microsoft.com/office/drawing/2014/main" id="{3FF3C554-C95C-AAF0-E495-EAD5030FBCA6}"/>
                </a:ext>
              </a:extLst>
            </p:cNvPr>
            <p:cNvSpPr/>
            <p:nvPr/>
          </p:nvSpPr>
          <p:spPr>
            <a:xfrm flipH="1" flipV="1">
              <a:off x="4820712" y="388147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9" name="Oval 216">
              <a:extLst>
                <a:ext uri="{FF2B5EF4-FFF2-40B4-BE49-F238E27FC236}">
                  <a16:creationId xmlns:a16="http://schemas.microsoft.com/office/drawing/2014/main" id="{675C0F84-67A9-6CE2-149D-346F7CBD5144}"/>
                </a:ext>
              </a:extLst>
            </p:cNvPr>
            <p:cNvSpPr/>
            <p:nvPr/>
          </p:nvSpPr>
          <p:spPr>
            <a:xfrm flipH="1" flipV="1">
              <a:off x="5976850" y="122235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0" name="Oval 217">
              <a:extLst>
                <a:ext uri="{FF2B5EF4-FFF2-40B4-BE49-F238E27FC236}">
                  <a16:creationId xmlns:a16="http://schemas.microsoft.com/office/drawing/2014/main" id="{04BA72DE-CA9A-BE97-98C4-EF84B1075424}"/>
                </a:ext>
              </a:extLst>
            </p:cNvPr>
            <p:cNvSpPr/>
            <p:nvPr/>
          </p:nvSpPr>
          <p:spPr>
            <a:xfrm flipH="1" flipV="1">
              <a:off x="4566057" y="159397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1" name="Oval 219">
              <a:extLst>
                <a:ext uri="{FF2B5EF4-FFF2-40B4-BE49-F238E27FC236}">
                  <a16:creationId xmlns:a16="http://schemas.microsoft.com/office/drawing/2014/main" id="{AD039386-0B0E-7F5C-A7E0-FEBF632FE559}"/>
                </a:ext>
              </a:extLst>
            </p:cNvPr>
            <p:cNvSpPr/>
            <p:nvPr/>
          </p:nvSpPr>
          <p:spPr>
            <a:xfrm flipH="1" flipV="1">
              <a:off x="6066188" y="44542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2" name="Oval 220">
              <a:extLst>
                <a:ext uri="{FF2B5EF4-FFF2-40B4-BE49-F238E27FC236}">
                  <a16:creationId xmlns:a16="http://schemas.microsoft.com/office/drawing/2014/main" id="{E65868BF-9DBC-1085-E1E7-76F9EA33ABE1}"/>
                </a:ext>
              </a:extLst>
            </p:cNvPr>
            <p:cNvSpPr/>
            <p:nvPr/>
          </p:nvSpPr>
          <p:spPr>
            <a:xfrm flipH="1" flipV="1">
              <a:off x="5174627" y="56041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3" name="Oval 221">
              <a:extLst>
                <a:ext uri="{FF2B5EF4-FFF2-40B4-BE49-F238E27FC236}">
                  <a16:creationId xmlns:a16="http://schemas.microsoft.com/office/drawing/2014/main" id="{2075A698-547A-41DD-95A2-837AF3996FD0}"/>
                </a:ext>
              </a:extLst>
            </p:cNvPr>
            <p:cNvSpPr/>
            <p:nvPr/>
          </p:nvSpPr>
          <p:spPr>
            <a:xfrm flipH="1" flipV="1">
              <a:off x="6707318" y="163751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4" name="Oval 222">
              <a:extLst>
                <a:ext uri="{FF2B5EF4-FFF2-40B4-BE49-F238E27FC236}">
                  <a16:creationId xmlns:a16="http://schemas.microsoft.com/office/drawing/2014/main" id="{920E26B7-9698-52CC-B829-D7F8344672E1}"/>
                </a:ext>
              </a:extLst>
            </p:cNvPr>
            <p:cNvSpPr/>
            <p:nvPr/>
          </p:nvSpPr>
          <p:spPr>
            <a:xfrm flipH="1" flipV="1">
              <a:off x="7169774" y="237323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5" name="Oval 223">
              <a:extLst>
                <a:ext uri="{FF2B5EF4-FFF2-40B4-BE49-F238E27FC236}">
                  <a16:creationId xmlns:a16="http://schemas.microsoft.com/office/drawing/2014/main" id="{E3017331-31CE-4740-B699-B7C1EBBFF76E}"/>
                </a:ext>
              </a:extLst>
            </p:cNvPr>
            <p:cNvSpPr/>
            <p:nvPr/>
          </p:nvSpPr>
          <p:spPr>
            <a:xfrm flipH="1" flipV="1">
              <a:off x="5919043" y="524256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6" name="Oval 224">
              <a:extLst>
                <a:ext uri="{FF2B5EF4-FFF2-40B4-BE49-F238E27FC236}">
                  <a16:creationId xmlns:a16="http://schemas.microsoft.com/office/drawing/2014/main" id="{67A5EABB-2CA3-D8E9-B2D3-1CEA3D0BC9E8}"/>
                </a:ext>
              </a:extLst>
            </p:cNvPr>
            <p:cNvSpPr/>
            <p:nvPr/>
          </p:nvSpPr>
          <p:spPr>
            <a:xfrm flipH="1" flipV="1">
              <a:off x="6875485" y="514796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7" name="Oval 225">
              <a:extLst>
                <a:ext uri="{FF2B5EF4-FFF2-40B4-BE49-F238E27FC236}">
                  <a16:creationId xmlns:a16="http://schemas.microsoft.com/office/drawing/2014/main" id="{1ED0ADD1-9FBE-B337-729B-A3FCDC51FAC9}"/>
                </a:ext>
              </a:extLst>
            </p:cNvPr>
            <p:cNvSpPr/>
            <p:nvPr/>
          </p:nvSpPr>
          <p:spPr>
            <a:xfrm flipH="1" flipV="1">
              <a:off x="7348450" y="431765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8" name="Oval 226">
              <a:extLst>
                <a:ext uri="{FF2B5EF4-FFF2-40B4-BE49-F238E27FC236}">
                  <a16:creationId xmlns:a16="http://schemas.microsoft.com/office/drawing/2014/main" id="{D52D2398-1728-8FB0-ACDD-FC803E929F85}"/>
                </a:ext>
              </a:extLst>
            </p:cNvPr>
            <p:cNvSpPr/>
            <p:nvPr/>
          </p:nvSpPr>
          <p:spPr>
            <a:xfrm flipH="1" flipV="1">
              <a:off x="7285389" y="32350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259" name="Straight Connector 227">
              <a:extLst>
                <a:ext uri="{FF2B5EF4-FFF2-40B4-BE49-F238E27FC236}">
                  <a16:creationId xmlns:a16="http://schemas.microsoft.com/office/drawing/2014/main" id="{F03BC6BC-B32F-7C5A-951A-6CC8B054399B}"/>
                </a:ext>
              </a:extLst>
            </p:cNvPr>
            <p:cNvCxnSpPr>
              <a:cxnSpLocks/>
              <a:stCxn id="258" idx="7"/>
              <a:endCxn id="247" idx="3"/>
            </p:cNvCxnSpPr>
            <p:nvPr/>
          </p:nvCxnSpPr>
          <p:spPr>
            <a:xfrm flipH="1">
              <a:off x="6765872" y="3414507"/>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 name="Straight Connector 228">
              <a:extLst>
                <a:ext uri="{FF2B5EF4-FFF2-40B4-BE49-F238E27FC236}">
                  <a16:creationId xmlns:a16="http://schemas.microsoft.com/office/drawing/2014/main" id="{537E0B40-D424-C66B-7838-87305BFCCD2E}"/>
                </a:ext>
              </a:extLst>
            </p:cNvPr>
            <p:cNvCxnSpPr>
              <a:stCxn id="247" idx="6"/>
              <a:endCxn id="245" idx="5"/>
            </p:cNvCxnSpPr>
            <p:nvPr/>
          </p:nvCxnSpPr>
          <p:spPr>
            <a:xfrm flipH="1" flipV="1">
              <a:off x="5681813" y="3628475"/>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29">
              <a:extLst>
                <a:ext uri="{FF2B5EF4-FFF2-40B4-BE49-F238E27FC236}">
                  <a16:creationId xmlns:a16="http://schemas.microsoft.com/office/drawing/2014/main" id="{A888C17A-3191-BC8C-7C37-29FF67C92F4E}"/>
                </a:ext>
              </a:extLst>
            </p:cNvPr>
            <p:cNvCxnSpPr>
              <a:cxnSpLocks/>
              <a:stCxn id="245" idx="7"/>
              <a:endCxn id="14" idx="7"/>
            </p:cNvCxnSpPr>
            <p:nvPr/>
          </p:nvCxnSpPr>
          <p:spPr>
            <a:xfrm flipH="1">
              <a:off x="5248946" y="3777113"/>
              <a:ext cx="432867" cy="788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30">
              <a:extLst>
                <a:ext uri="{FF2B5EF4-FFF2-40B4-BE49-F238E27FC236}">
                  <a16:creationId xmlns:a16="http://schemas.microsoft.com/office/drawing/2014/main" id="{D7DDF9FE-D8B8-CC20-92AB-91EA85EA9903}"/>
                </a:ext>
              </a:extLst>
            </p:cNvPr>
            <p:cNvCxnSpPr>
              <a:cxnSpLocks/>
              <a:stCxn id="245" idx="5"/>
              <a:endCxn id="244" idx="1"/>
            </p:cNvCxnSpPr>
            <p:nvPr/>
          </p:nvCxnSpPr>
          <p:spPr>
            <a:xfrm flipH="1" flipV="1">
              <a:off x="5168299" y="3251597"/>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Straight Connector 231">
              <a:extLst>
                <a:ext uri="{FF2B5EF4-FFF2-40B4-BE49-F238E27FC236}">
                  <a16:creationId xmlns:a16="http://schemas.microsoft.com/office/drawing/2014/main" id="{660782ED-895A-9460-2D10-D376237953A0}"/>
                </a:ext>
              </a:extLst>
            </p:cNvPr>
            <p:cNvCxnSpPr>
              <a:cxnSpLocks/>
              <a:stCxn id="241" idx="0"/>
              <a:endCxn id="245" idx="4"/>
            </p:cNvCxnSpPr>
            <p:nvPr/>
          </p:nvCxnSpPr>
          <p:spPr>
            <a:xfrm flipH="1">
              <a:off x="5756132" y="2904008"/>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Straight Connector 232">
              <a:extLst>
                <a:ext uri="{FF2B5EF4-FFF2-40B4-BE49-F238E27FC236}">
                  <a16:creationId xmlns:a16="http://schemas.microsoft.com/office/drawing/2014/main" id="{5187643C-2E49-1DC1-587B-1C10D6AC477F}"/>
                </a:ext>
              </a:extLst>
            </p:cNvPr>
            <p:cNvCxnSpPr>
              <a:cxnSpLocks/>
              <a:stCxn id="247" idx="4"/>
              <a:endCxn id="246" idx="0"/>
            </p:cNvCxnSpPr>
            <p:nvPr/>
          </p:nvCxnSpPr>
          <p:spPr>
            <a:xfrm flipH="1" flipV="1">
              <a:off x="6565428" y="2893498"/>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33">
              <a:extLst>
                <a:ext uri="{FF2B5EF4-FFF2-40B4-BE49-F238E27FC236}">
                  <a16:creationId xmlns:a16="http://schemas.microsoft.com/office/drawing/2014/main" id="{9C6D01C9-6EFB-CBD8-C993-E45B14B75261}"/>
                </a:ext>
              </a:extLst>
            </p:cNvPr>
            <p:cNvCxnSpPr>
              <a:cxnSpLocks/>
              <a:stCxn id="254" idx="2"/>
              <a:endCxn id="246" idx="2"/>
            </p:cNvCxnSpPr>
            <p:nvPr/>
          </p:nvCxnSpPr>
          <p:spPr>
            <a:xfrm flipH="1">
              <a:off x="6670531" y="2478339"/>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Arrow Connector 234">
              <a:extLst>
                <a:ext uri="{FF2B5EF4-FFF2-40B4-BE49-F238E27FC236}">
                  <a16:creationId xmlns:a16="http://schemas.microsoft.com/office/drawing/2014/main" id="{3025AE7D-9321-A184-8F77-832CDE37CB03}"/>
                </a:ext>
              </a:extLst>
            </p:cNvPr>
            <p:cNvCxnSpPr>
              <a:stCxn id="258" idx="5"/>
              <a:endCxn id="246" idx="1"/>
            </p:cNvCxnSpPr>
            <p:nvPr/>
          </p:nvCxnSpPr>
          <p:spPr>
            <a:xfrm flipH="1" flipV="1">
              <a:off x="6639747" y="2862714"/>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7" name="Straight Connector 235">
              <a:extLst>
                <a:ext uri="{FF2B5EF4-FFF2-40B4-BE49-F238E27FC236}">
                  <a16:creationId xmlns:a16="http://schemas.microsoft.com/office/drawing/2014/main" id="{FDD344AF-020F-358C-FC27-F2F57F06F8CE}"/>
                </a:ext>
              </a:extLst>
            </p:cNvPr>
            <p:cNvCxnSpPr>
              <a:stCxn id="241" idx="4"/>
              <a:endCxn id="239" idx="0"/>
            </p:cNvCxnSpPr>
            <p:nvPr/>
          </p:nvCxnSpPr>
          <p:spPr>
            <a:xfrm flipH="1" flipV="1">
              <a:off x="5572201" y="1952822"/>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36">
              <a:extLst>
                <a:ext uri="{FF2B5EF4-FFF2-40B4-BE49-F238E27FC236}">
                  <a16:creationId xmlns:a16="http://schemas.microsoft.com/office/drawing/2014/main" id="{92F39056-D0DB-4AA9-28FF-509A0E1F0E4B}"/>
                </a:ext>
              </a:extLst>
            </p:cNvPr>
            <p:cNvCxnSpPr>
              <a:cxnSpLocks/>
              <a:stCxn id="241" idx="3"/>
              <a:endCxn id="242" idx="7"/>
            </p:cNvCxnSpPr>
            <p:nvPr/>
          </p:nvCxnSpPr>
          <p:spPr>
            <a:xfrm flipV="1">
              <a:off x="5893514" y="2326686"/>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 name="Straight Connector 237">
              <a:extLst>
                <a:ext uri="{FF2B5EF4-FFF2-40B4-BE49-F238E27FC236}">
                  <a16:creationId xmlns:a16="http://schemas.microsoft.com/office/drawing/2014/main" id="{79FF4D47-2BBF-58E0-A20D-9A52F5D78D76}"/>
                </a:ext>
              </a:extLst>
            </p:cNvPr>
            <p:cNvCxnSpPr>
              <a:cxnSpLocks/>
              <a:stCxn id="242" idx="5"/>
              <a:endCxn id="239" idx="2"/>
            </p:cNvCxnSpPr>
            <p:nvPr/>
          </p:nvCxnSpPr>
          <p:spPr>
            <a:xfrm flipH="1" flipV="1">
              <a:off x="5677304" y="1847719"/>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 name="Straight Connector 238">
              <a:extLst>
                <a:ext uri="{FF2B5EF4-FFF2-40B4-BE49-F238E27FC236}">
                  <a16:creationId xmlns:a16="http://schemas.microsoft.com/office/drawing/2014/main" id="{916BA57D-2AFB-C5EF-BA4B-61EE7D13659C}"/>
                </a:ext>
              </a:extLst>
            </p:cNvPr>
            <p:cNvCxnSpPr>
              <a:stCxn id="242" idx="4"/>
              <a:endCxn id="249" idx="3"/>
            </p:cNvCxnSpPr>
            <p:nvPr/>
          </p:nvCxnSpPr>
          <p:spPr>
            <a:xfrm flipH="1" flipV="1">
              <a:off x="6156272" y="1253138"/>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 name="Straight Arrow Connector 239">
              <a:extLst>
                <a:ext uri="{FF2B5EF4-FFF2-40B4-BE49-F238E27FC236}">
                  <a16:creationId xmlns:a16="http://schemas.microsoft.com/office/drawing/2014/main" id="{89654201-CB4C-25DB-9485-DE06BF8EA1D7}"/>
                </a:ext>
              </a:extLst>
            </p:cNvPr>
            <p:cNvCxnSpPr>
              <a:cxnSpLocks/>
              <a:stCxn id="253" idx="0"/>
              <a:endCxn id="246" idx="4"/>
            </p:cNvCxnSpPr>
            <p:nvPr/>
          </p:nvCxnSpPr>
          <p:spPr>
            <a:xfrm flipH="1">
              <a:off x="6565428" y="184771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2" name="Straight Connector 240">
              <a:extLst>
                <a:ext uri="{FF2B5EF4-FFF2-40B4-BE49-F238E27FC236}">
                  <a16:creationId xmlns:a16="http://schemas.microsoft.com/office/drawing/2014/main" id="{BD95FF5F-42CC-5DD1-9EB1-8C8A11AAA706}"/>
                </a:ext>
              </a:extLst>
            </p:cNvPr>
            <p:cNvCxnSpPr>
              <a:cxnSpLocks/>
              <a:stCxn id="253" idx="7"/>
              <a:endCxn id="242" idx="3"/>
            </p:cNvCxnSpPr>
            <p:nvPr/>
          </p:nvCxnSpPr>
          <p:spPr>
            <a:xfrm flipH="1">
              <a:off x="6387499" y="1816934"/>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 name="Straight Connector 241">
              <a:extLst>
                <a:ext uri="{FF2B5EF4-FFF2-40B4-BE49-F238E27FC236}">
                  <a16:creationId xmlns:a16="http://schemas.microsoft.com/office/drawing/2014/main" id="{50D16E82-ACA2-BD8C-4220-21F96E75EA0E}"/>
                </a:ext>
              </a:extLst>
            </p:cNvPr>
            <p:cNvCxnSpPr>
              <a:cxnSpLocks/>
              <a:stCxn id="256" idx="3"/>
              <a:endCxn id="257" idx="7"/>
            </p:cNvCxnSpPr>
            <p:nvPr/>
          </p:nvCxnSpPr>
          <p:spPr>
            <a:xfrm flipV="1">
              <a:off x="7054907" y="4497073"/>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 name="Straight Connector 242">
              <a:extLst>
                <a:ext uri="{FF2B5EF4-FFF2-40B4-BE49-F238E27FC236}">
                  <a16:creationId xmlns:a16="http://schemas.microsoft.com/office/drawing/2014/main" id="{ADF4CC85-F571-235E-3D84-8AE5B4F215E9}"/>
                </a:ext>
              </a:extLst>
            </p:cNvPr>
            <p:cNvCxnSpPr>
              <a:cxnSpLocks/>
              <a:stCxn id="257" idx="6"/>
              <a:endCxn id="251" idx="2"/>
            </p:cNvCxnSpPr>
            <p:nvPr/>
          </p:nvCxnSpPr>
          <p:spPr>
            <a:xfrm flipH="1">
              <a:off x="6276394" y="4422754"/>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5" name="Straight Connector 243">
              <a:extLst>
                <a:ext uri="{FF2B5EF4-FFF2-40B4-BE49-F238E27FC236}">
                  <a16:creationId xmlns:a16="http://schemas.microsoft.com/office/drawing/2014/main" id="{44EF0B7D-2D21-F728-9FE9-6FD97D1033FC}"/>
                </a:ext>
              </a:extLst>
            </p:cNvPr>
            <p:cNvCxnSpPr>
              <a:cxnSpLocks/>
              <a:stCxn id="257" idx="5"/>
              <a:endCxn id="247" idx="1"/>
            </p:cNvCxnSpPr>
            <p:nvPr/>
          </p:nvCxnSpPr>
          <p:spPr>
            <a:xfrm flipH="1" flipV="1">
              <a:off x="6765872" y="3892728"/>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 name="Straight Connector 244">
              <a:extLst>
                <a:ext uri="{FF2B5EF4-FFF2-40B4-BE49-F238E27FC236}">
                  <a16:creationId xmlns:a16="http://schemas.microsoft.com/office/drawing/2014/main" id="{73682679-5921-5B0C-B30B-B7CCA0593F45}"/>
                </a:ext>
              </a:extLst>
            </p:cNvPr>
            <p:cNvCxnSpPr>
              <a:cxnSpLocks/>
              <a:stCxn id="246" idx="6"/>
              <a:endCxn id="241" idx="2"/>
            </p:cNvCxnSpPr>
            <p:nvPr/>
          </p:nvCxnSpPr>
          <p:spPr>
            <a:xfrm flipH="1">
              <a:off x="5924298" y="278839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 name="Straight Connector 245">
              <a:extLst>
                <a:ext uri="{FF2B5EF4-FFF2-40B4-BE49-F238E27FC236}">
                  <a16:creationId xmlns:a16="http://schemas.microsoft.com/office/drawing/2014/main" id="{594B5EA2-17FC-D738-2D9C-7AE8464ACF2A}"/>
                </a:ext>
              </a:extLst>
            </p:cNvPr>
            <p:cNvCxnSpPr>
              <a:cxnSpLocks/>
              <a:stCxn id="250" idx="2"/>
              <a:endCxn id="239" idx="6"/>
            </p:cNvCxnSpPr>
            <p:nvPr/>
          </p:nvCxnSpPr>
          <p:spPr>
            <a:xfrm>
              <a:off x="4776263" y="1699081"/>
              <a:ext cx="690835" cy="148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46">
              <a:extLst>
                <a:ext uri="{FF2B5EF4-FFF2-40B4-BE49-F238E27FC236}">
                  <a16:creationId xmlns:a16="http://schemas.microsoft.com/office/drawing/2014/main" id="{22630DD5-563E-82A4-549C-9A22B3480059}"/>
                </a:ext>
              </a:extLst>
            </p:cNvPr>
            <p:cNvCxnSpPr>
              <a:cxnSpLocks/>
              <a:stCxn id="240" idx="5"/>
              <a:endCxn id="250" idx="1"/>
            </p:cNvCxnSpPr>
            <p:nvPr/>
          </p:nvCxnSpPr>
          <p:spPr>
            <a:xfrm flipH="1" flipV="1">
              <a:off x="4745479" y="1773400"/>
              <a:ext cx="63975" cy="583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 name="Straight Connector 247">
              <a:extLst>
                <a:ext uri="{FF2B5EF4-FFF2-40B4-BE49-F238E27FC236}">
                  <a16:creationId xmlns:a16="http://schemas.microsoft.com/office/drawing/2014/main" id="{E79CE50F-CEBB-D883-8091-475AB6075F61}"/>
                </a:ext>
              </a:extLst>
            </p:cNvPr>
            <p:cNvCxnSpPr>
              <a:cxnSpLocks/>
              <a:stCxn id="239" idx="7"/>
              <a:endCxn id="240" idx="3"/>
            </p:cNvCxnSpPr>
            <p:nvPr/>
          </p:nvCxnSpPr>
          <p:spPr>
            <a:xfrm flipH="1">
              <a:off x="4958092" y="1922038"/>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 name="Straight Connector 248">
              <a:extLst>
                <a:ext uri="{FF2B5EF4-FFF2-40B4-BE49-F238E27FC236}">
                  <a16:creationId xmlns:a16="http://schemas.microsoft.com/office/drawing/2014/main" id="{B769C06D-04BB-977A-7AF7-5EB92074D67E}"/>
                </a:ext>
              </a:extLst>
            </p:cNvPr>
            <p:cNvCxnSpPr>
              <a:cxnSpLocks/>
              <a:stCxn id="241" idx="6"/>
              <a:endCxn id="240" idx="2"/>
            </p:cNvCxnSpPr>
            <p:nvPr/>
          </p:nvCxnSpPr>
          <p:spPr>
            <a:xfrm flipH="1" flipV="1">
              <a:off x="4988876" y="2431043"/>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 name="Straight Connector 249">
              <a:extLst>
                <a:ext uri="{FF2B5EF4-FFF2-40B4-BE49-F238E27FC236}">
                  <a16:creationId xmlns:a16="http://schemas.microsoft.com/office/drawing/2014/main" id="{6317490C-E183-CE37-2391-64C39E083431}"/>
                </a:ext>
              </a:extLst>
            </p:cNvPr>
            <p:cNvCxnSpPr>
              <a:cxnSpLocks/>
              <a:stCxn id="249" idx="7"/>
              <a:endCxn id="239" idx="3"/>
            </p:cNvCxnSpPr>
            <p:nvPr/>
          </p:nvCxnSpPr>
          <p:spPr>
            <a:xfrm flipH="1">
              <a:off x="5646520" y="1401776"/>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 name="Straight Connector 250">
              <a:extLst>
                <a:ext uri="{FF2B5EF4-FFF2-40B4-BE49-F238E27FC236}">
                  <a16:creationId xmlns:a16="http://schemas.microsoft.com/office/drawing/2014/main" id="{CFCEC7F9-644E-565F-6FD0-CB008403CD47}"/>
                </a:ext>
              </a:extLst>
            </p:cNvPr>
            <p:cNvCxnSpPr>
              <a:cxnSpLocks/>
              <a:stCxn id="243" idx="1"/>
              <a:endCxn id="239" idx="5"/>
            </p:cNvCxnSpPr>
            <p:nvPr/>
          </p:nvCxnSpPr>
          <p:spPr>
            <a:xfrm>
              <a:off x="5199830" y="1328729"/>
              <a:ext cx="298052" cy="444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 name="Straight Connector 251">
              <a:extLst>
                <a:ext uri="{FF2B5EF4-FFF2-40B4-BE49-F238E27FC236}">
                  <a16:creationId xmlns:a16="http://schemas.microsoft.com/office/drawing/2014/main" id="{0F36028C-732B-1543-7CF8-86CE75F34947}"/>
                </a:ext>
              </a:extLst>
            </p:cNvPr>
            <p:cNvCxnSpPr>
              <a:cxnSpLocks/>
              <a:stCxn id="243" idx="6"/>
              <a:endCxn id="250" idx="3"/>
            </p:cNvCxnSpPr>
            <p:nvPr/>
          </p:nvCxnSpPr>
          <p:spPr>
            <a:xfrm flipH="1">
              <a:off x="4745479" y="1254410"/>
              <a:ext cx="274929" cy="370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Straight Connector 252">
              <a:extLst>
                <a:ext uri="{FF2B5EF4-FFF2-40B4-BE49-F238E27FC236}">
                  <a16:creationId xmlns:a16="http://schemas.microsoft.com/office/drawing/2014/main" id="{2B1D99E7-D380-7142-28AE-A01DD3C3F596}"/>
                </a:ext>
              </a:extLst>
            </p:cNvPr>
            <p:cNvCxnSpPr>
              <a:cxnSpLocks/>
              <a:stCxn id="249" idx="6"/>
              <a:endCxn id="243" idx="2"/>
            </p:cNvCxnSpPr>
            <p:nvPr/>
          </p:nvCxnSpPr>
          <p:spPr>
            <a:xfrm flipH="1" flipV="1">
              <a:off x="5230614" y="1254410"/>
              <a:ext cx="746236" cy="73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 name="Straight Connector 253">
              <a:extLst>
                <a:ext uri="{FF2B5EF4-FFF2-40B4-BE49-F238E27FC236}">
                  <a16:creationId xmlns:a16="http://schemas.microsoft.com/office/drawing/2014/main" id="{BC5BC33A-FF6E-F343-DE56-1D94C4F9C78D}"/>
                </a:ext>
              </a:extLst>
            </p:cNvPr>
            <p:cNvCxnSpPr>
              <a:cxnSpLocks/>
              <a:stCxn id="248" idx="0"/>
            </p:cNvCxnSpPr>
            <p:nvPr/>
          </p:nvCxnSpPr>
          <p:spPr>
            <a:xfrm>
              <a:off x="4925815" y="4091677"/>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 name="Straight Connector 254">
              <a:extLst>
                <a:ext uri="{FF2B5EF4-FFF2-40B4-BE49-F238E27FC236}">
                  <a16:creationId xmlns:a16="http://schemas.microsoft.com/office/drawing/2014/main" id="{8751F189-B6C6-FF80-A2AE-EB511E022353}"/>
                </a:ext>
              </a:extLst>
            </p:cNvPr>
            <p:cNvCxnSpPr>
              <a:cxnSpLocks/>
              <a:stCxn id="245" idx="6"/>
              <a:endCxn id="248" idx="2"/>
            </p:cNvCxnSpPr>
            <p:nvPr/>
          </p:nvCxnSpPr>
          <p:spPr>
            <a:xfrm flipH="1">
              <a:off x="5030918" y="3702794"/>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Connector 255">
              <a:extLst>
                <a:ext uri="{FF2B5EF4-FFF2-40B4-BE49-F238E27FC236}">
                  <a16:creationId xmlns:a16="http://schemas.microsoft.com/office/drawing/2014/main" id="{21E7AB6F-2183-1A6C-B680-68FA8D9E27B4}"/>
                </a:ext>
              </a:extLst>
            </p:cNvPr>
            <p:cNvCxnSpPr>
              <a:cxnSpLocks/>
              <a:stCxn id="252" idx="4"/>
              <a:endCxn id="14" idx="4"/>
            </p:cNvCxnSpPr>
            <p:nvPr/>
          </p:nvCxnSpPr>
          <p:spPr>
            <a:xfrm flipH="1" flipV="1">
              <a:off x="5174627" y="4745420"/>
              <a:ext cx="105103" cy="858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 name="Straight Connector 256">
              <a:extLst>
                <a:ext uri="{FF2B5EF4-FFF2-40B4-BE49-F238E27FC236}">
                  <a16:creationId xmlns:a16="http://schemas.microsoft.com/office/drawing/2014/main" id="{C75E5DFE-3452-7426-ED27-AD648AC6BE3E}"/>
                </a:ext>
              </a:extLst>
            </p:cNvPr>
            <p:cNvCxnSpPr>
              <a:cxnSpLocks/>
              <a:stCxn id="255" idx="6"/>
              <a:endCxn id="252" idx="2"/>
            </p:cNvCxnSpPr>
            <p:nvPr/>
          </p:nvCxnSpPr>
          <p:spPr>
            <a:xfrm flipH="1">
              <a:off x="5384833" y="5347664"/>
              <a:ext cx="534210" cy="3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 name="Straight Connector 257">
              <a:extLst>
                <a:ext uri="{FF2B5EF4-FFF2-40B4-BE49-F238E27FC236}">
                  <a16:creationId xmlns:a16="http://schemas.microsoft.com/office/drawing/2014/main" id="{D1BCF52C-E910-3637-B447-6427F63D0560}"/>
                </a:ext>
              </a:extLst>
            </p:cNvPr>
            <p:cNvCxnSpPr>
              <a:cxnSpLocks/>
              <a:stCxn id="255" idx="5"/>
              <a:endCxn id="14" idx="5"/>
            </p:cNvCxnSpPr>
            <p:nvPr/>
          </p:nvCxnSpPr>
          <p:spPr>
            <a:xfrm flipH="1" flipV="1">
              <a:off x="5248946" y="4714636"/>
              <a:ext cx="700881" cy="55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 name="Straight Connector 258">
              <a:extLst>
                <a:ext uri="{FF2B5EF4-FFF2-40B4-BE49-F238E27FC236}">
                  <a16:creationId xmlns:a16="http://schemas.microsoft.com/office/drawing/2014/main" id="{A95FC69B-D7CD-FBD7-210D-B3A6A8F967E4}"/>
                </a:ext>
              </a:extLst>
            </p:cNvPr>
            <p:cNvCxnSpPr>
              <a:cxnSpLocks/>
              <a:stCxn id="251" idx="7"/>
              <a:endCxn id="255" idx="4"/>
            </p:cNvCxnSpPr>
            <p:nvPr/>
          </p:nvCxnSpPr>
          <p:spPr>
            <a:xfrm flipH="1">
              <a:off x="6024146" y="4633707"/>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1" name="Straight Connector 259">
              <a:extLst>
                <a:ext uri="{FF2B5EF4-FFF2-40B4-BE49-F238E27FC236}">
                  <a16:creationId xmlns:a16="http://schemas.microsoft.com/office/drawing/2014/main" id="{F87FDDC1-9DC9-15A4-151A-6FDFB49CC0D3}"/>
                </a:ext>
              </a:extLst>
            </p:cNvPr>
            <p:cNvCxnSpPr>
              <a:cxnSpLocks/>
              <a:stCxn id="256" idx="6"/>
              <a:endCxn id="255" idx="2"/>
            </p:cNvCxnSpPr>
            <p:nvPr/>
          </p:nvCxnSpPr>
          <p:spPr>
            <a:xfrm flipH="1">
              <a:off x="6129249" y="5253071"/>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2" name="Straight Connector 260">
              <a:extLst>
                <a:ext uri="{FF2B5EF4-FFF2-40B4-BE49-F238E27FC236}">
                  <a16:creationId xmlns:a16="http://schemas.microsoft.com/office/drawing/2014/main" id="{52C2891D-E9D8-747E-0A66-C9E7C92C7915}"/>
                </a:ext>
              </a:extLst>
            </p:cNvPr>
            <p:cNvCxnSpPr>
              <a:cxnSpLocks/>
              <a:stCxn id="251" idx="6"/>
              <a:endCxn id="14" idx="6"/>
            </p:cNvCxnSpPr>
            <p:nvPr/>
          </p:nvCxnSpPr>
          <p:spPr>
            <a:xfrm flipH="1">
              <a:off x="5279730" y="4559388"/>
              <a:ext cx="786458" cy="80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3" name="Straight Connector 261">
              <a:extLst>
                <a:ext uri="{FF2B5EF4-FFF2-40B4-BE49-F238E27FC236}">
                  <a16:creationId xmlns:a16="http://schemas.microsoft.com/office/drawing/2014/main" id="{29549D15-247A-5F9B-6FB9-7002A7A15467}"/>
                </a:ext>
              </a:extLst>
            </p:cNvPr>
            <p:cNvCxnSpPr>
              <a:cxnSpLocks/>
              <a:stCxn id="256" idx="5"/>
              <a:endCxn id="251" idx="1"/>
            </p:cNvCxnSpPr>
            <p:nvPr/>
          </p:nvCxnSpPr>
          <p:spPr>
            <a:xfrm flipH="1" flipV="1">
              <a:off x="6245610" y="4633707"/>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 name="Straight Connector 262">
              <a:extLst>
                <a:ext uri="{FF2B5EF4-FFF2-40B4-BE49-F238E27FC236}">
                  <a16:creationId xmlns:a16="http://schemas.microsoft.com/office/drawing/2014/main" id="{848BE391-08D3-CB16-2C62-7F815C081829}"/>
                </a:ext>
              </a:extLst>
            </p:cNvPr>
            <p:cNvCxnSpPr>
              <a:cxnSpLocks/>
              <a:stCxn id="240" idx="6"/>
            </p:cNvCxnSpPr>
            <p:nvPr/>
          </p:nvCxnSpPr>
          <p:spPr>
            <a:xfrm flipH="1" flipV="1">
              <a:off x="4074476" y="2431043"/>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 name="Straight Connector 263">
              <a:extLst>
                <a:ext uri="{FF2B5EF4-FFF2-40B4-BE49-F238E27FC236}">
                  <a16:creationId xmlns:a16="http://schemas.microsoft.com/office/drawing/2014/main" id="{2E2188D1-3C9F-052F-E555-BECFC907E674}"/>
                </a:ext>
              </a:extLst>
            </p:cNvPr>
            <p:cNvCxnSpPr>
              <a:cxnSpLocks/>
              <a:stCxn id="250" idx="7"/>
              <a:endCxn id="185" idx="6"/>
            </p:cNvCxnSpPr>
            <p:nvPr/>
          </p:nvCxnSpPr>
          <p:spPr>
            <a:xfrm flipH="1" flipV="1">
              <a:off x="4149867" y="1755227"/>
              <a:ext cx="446974" cy="18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 name="Straight Connector 264">
              <a:extLst>
                <a:ext uri="{FF2B5EF4-FFF2-40B4-BE49-F238E27FC236}">
                  <a16:creationId xmlns:a16="http://schemas.microsoft.com/office/drawing/2014/main" id="{C9820B9D-C9BE-2287-1381-5BC5456B70F6}"/>
                </a:ext>
              </a:extLst>
            </p:cNvPr>
            <p:cNvCxnSpPr>
              <a:cxnSpLocks/>
              <a:stCxn id="244" idx="4"/>
              <a:endCxn id="240" idx="0"/>
            </p:cNvCxnSpPr>
            <p:nvPr/>
          </p:nvCxnSpPr>
          <p:spPr>
            <a:xfrm flipH="1" flipV="1">
              <a:off x="4883773" y="2536146"/>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 name="Straight Connector 265">
              <a:extLst>
                <a:ext uri="{FF2B5EF4-FFF2-40B4-BE49-F238E27FC236}">
                  <a16:creationId xmlns:a16="http://schemas.microsoft.com/office/drawing/2014/main" id="{D3E55EC8-F740-529D-AB17-78A9263B9815}"/>
                </a:ext>
              </a:extLst>
            </p:cNvPr>
            <p:cNvCxnSpPr>
              <a:cxnSpLocks/>
              <a:stCxn id="241" idx="7"/>
              <a:endCxn id="244" idx="3"/>
            </p:cNvCxnSpPr>
            <p:nvPr/>
          </p:nvCxnSpPr>
          <p:spPr>
            <a:xfrm flipH="1">
              <a:off x="5168299" y="2873224"/>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 name="Straight Connector 266">
              <a:extLst>
                <a:ext uri="{FF2B5EF4-FFF2-40B4-BE49-F238E27FC236}">
                  <a16:creationId xmlns:a16="http://schemas.microsoft.com/office/drawing/2014/main" id="{4F340803-0D6A-C750-DF6D-C32D59F5351C}"/>
                </a:ext>
              </a:extLst>
            </p:cNvPr>
            <p:cNvCxnSpPr>
              <a:cxnSpLocks/>
              <a:stCxn id="245" idx="1"/>
              <a:endCxn id="251" idx="5"/>
            </p:cNvCxnSpPr>
            <p:nvPr/>
          </p:nvCxnSpPr>
          <p:spPr>
            <a:xfrm>
              <a:off x="5830451" y="3777113"/>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 name="Straight Connector 267">
              <a:extLst>
                <a:ext uri="{FF2B5EF4-FFF2-40B4-BE49-F238E27FC236}">
                  <a16:creationId xmlns:a16="http://schemas.microsoft.com/office/drawing/2014/main" id="{F987229B-602F-9D9F-5B97-15BCD71264FD}"/>
                </a:ext>
              </a:extLst>
            </p:cNvPr>
            <p:cNvCxnSpPr>
              <a:cxnSpLocks/>
              <a:stCxn id="246" idx="7"/>
              <a:endCxn id="245" idx="3"/>
            </p:cNvCxnSpPr>
            <p:nvPr/>
          </p:nvCxnSpPr>
          <p:spPr>
            <a:xfrm flipH="1">
              <a:off x="5830451" y="2862714"/>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268">
              <a:extLst>
                <a:ext uri="{FF2B5EF4-FFF2-40B4-BE49-F238E27FC236}">
                  <a16:creationId xmlns:a16="http://schemas.microsoft.com/office/drawing/2014/main" id="{22B7600B-0F0B-E201-9E4D-497937A5EAB7}"/>
                </a:ext>
              </a:extLst>
            </p:cNvPr>
            <p:cNvCxnSpPr>
              <a:cxnSpLocks/>
              <a:stCxn id="253" idx="5"/>
              <a:endCxn id="249" idx="2"/>
            </p:cNvCxnSpPr>
            <p:nvPr/>
          </p:nvCxnSpPr>
          <p:spPr>
            <a:xfrm flipH="1" flipV="1">
              <a:off x="6187056" y="1327457"/>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269">
              <a:extLst>
                <a:ext uri="{FF2B5EF4-FFF2-40B4-BE49-F238E27FC236}">
                  <a16:creationId xmlns:a16="http://schemas.microsoft.com/office/drawing/2014/main" id="{D65FD4B8-4B8F-583D-9BFF-DEF2458F59A6}"/>
                </a:ext>
              </a:extLst>
            </p:cNvPr>
            <p:cNvCxnSpPr>
              <a:cxnSpLocks/>
              <a:stCxn id="254" idx="5"/>
              <a:endCxn id="253" idx="1"/>
            </p:cNvCxnSpPr>
            <p:nvPr/>
          </p:nvCxnSpPr>
          <p:spPr>
            <a:xfrm flipH="1" flipV="1">
              <a:off x="6886740" y="1816934"/>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270">
              <a:extLst>
                <a:ext uri="{FF2B5EF4-FFF2-40B4-BE49-F238E27FC236}">
                  <a16:creationId xmlns:a16="http://schemas.microsoft.com/office/drawing/2014/main" id="{8630FD4F-3D9E-5087-3FC4-76E0A2E8E6B3}"/>
                </a:ext>
              </a:extLst>
            </p:cNvPr>
            <p:cNvCxnSpPr>
              <a:cxnSpLocks/>
              <a:stCxn id="242" idx="1"/>
              <a:endCxn id="246" idx="5"/>
            </p:cNvCxnSpPr>
            <p:nvPr/>
          </p:nvCxnSpPr>
          <p:spPr>
            <a:xfrm>
              <a:off x="6387499" y="2326686"/>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 name="Straight Connector 271">
              <a:extLst>
                <a:ext uri="{FF2B5EF4-FFF2-40B4-BE49-F238E27FC236}">
                  <a16:creationId xmlns:a16="http://schemas.microsoft.com/office/drawing/2014/main" id="{6E1BB480-29B3-0BD1-A6A1-A33161C9E511}"/>
                </a:ext>
              </a:extLst>
            </p:cNvPr>
            <p:cNvCxnSpPr>
              <a:cxnSpLocks/>
              <a:stCxn id="258" idx="4"/>
              <a:endCxn id="254" idx="0"/>
            </p:cNvCxnSpPr>
            <p:nvPr/>
          </p:nvCxnSpPr>
          <p:spPr>
            <a:xfrm flipH="1" flipV="1">
              <a:off x="7274877" y="2583442"/>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 name="Straight Connector 272">
              <a:extLst>
                <a:ext uri="{FF2B5EF4-FFF2-40B4-BE49-F238E27FC236}">
                  <a16:creationId xmlns:a16="http://schemas.microsoft.com/office/drawing/2014/main" id="{5609C76D-9B19-6544-D71F-708533DE3D66}"/>
                </a:ext>
              </a:extLst>
            </p:cNvPr>
            <p:cNvCxnSpPr>
              <a:cxnSpLocks/>
              <a:stCxn id="257" idx="4"/>
              <a:endCxn id="258" idx="0"/>
            </p:cNvCxnSpPr>
            <p:nvPr/>
          </p:nvCxnSpPr>
          <p:spPr>
            <a:xfrm flipH="1" flipV="1">
              <a:off x="7390492" y="3445291"/>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 name="Straight Connector 273">
              <a:extLst>
                <a:ext uri="{FF2B5EF4-FFF2-40B4-BE49-F238E27FC236}">
                  <a16:creationId xmlns:a16="http://schemas.microsoft.com/office/drawing/2014/main" id="{75CC64D2-009E-2F30-1039-8E0C07E09FDE}"/>
                </a:ext>
              </a:extLst>
            </p:cNvPr>
            <p:cNvCxnSpPr>
              <a:cxnSpLocks/>
              <a:stCxn id="247" idx="7"/>
              <a:endCxn id="251" idx="3"/>
            </p:cNvCxnSpPr>
            <p:nvPr/>
          </p:nvCxnSpPr>
          <p:spPr>
            <a:xfrm flipH="1">
              <a:off x="6245610" y="3892728"/>
              <a:ext cx="371624" cy="59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 name="Straight Connector 362">
              <a:extLst>
                <a:ext uri="{FF2B5EF4-FFF2-40B4-BE49-F238E27FC236}">
                  <a16:creationId xmlns:a16="http://schemas.microsoft.com/office/drawing/2014/main" id="{A2F9A1FB-7A33-22CA-96D8-D21C99CC54DF}"/>
                </a:ext>
              </a:extLst>
            </p:cNvPr>
            <p:cNvCxnSpPr>
              <a:cxnSpLocks/>
              <a:stCxn id="7" idx="7"/>
              <a:endCxn id="248" idx="7"/>
            </p:cNvCxnSpPr>
            <p:nvPr/>
          </p:nvCxnSpPr>
          <p:spPr>
            <a:xfrm flipV="1">
              <a:off x="4334546" y="4060893"/>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Connector 363">
              <a:extLst>
                <a:ext uri="{FF2B5EF4-FFF2-40B4-BE49-F238E27FC236}">
                  <a16:creationId xmlns:a16="http://schemas.microsoft.com/office/drawing/2014/main" id="{36D9D19E-DAEB-9248-C49C-4C19267234AB}"/>
                </a:ext>
              </a:extLst>
            </p:cNvPr>
            <p:cNvCxnSpPr>
              <a:cxnSpLocks/>
              <a:stCxn id="248" idx="4"/>
              <a:endCxn id="244" idx="0"/>
            </p:cNvCxnSpPr>
            <p:nvPr/>
          </p:nvCxnSpPr>
          <p:spPr>
            <a:xfrm flipV="1">
              <a:off x="4925815" y="3282381"/>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 name="Straight Connector 364">
              <a:extLst>
                <a:ext uri="{FF2B5EF4-FFF2-40B4-BE49-F238E27FC236}">
                  <a16:creationId xmlns:a16="http://schemas.microsoft.com/office/drawing/2014/main" id="{68E497BD-5D1C-6670-30D8-43839297F617}"/>
                </a:ext>
              </a:extLst>
            </p:cNvPr>
            <p:cNvCxnSpPr>
              <a:cxnSpLocks/>
              <a:stCxn id="28" idx="7"/>
              <a:endCxn id="240" idx="7"/>
            </p:cNvCxnSpPr>
            <p:nvPr/>
          </p:nvCxnSpPr>
          <p:spPr>
            <a:xfrm flipV="1">
              <a:off x="4292504" y="2505362"/>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Straight Connector 365">
              <a:extLst>
                <a:ext uri="{FF2B5EF4-FFF2-40B4-BE49-F238E27FC236}">
                  <a16:creationId xmlns:a16="http://schemas.microsoft.com/office/drawing/2014/main" id="{41625923-2964-AA19-39B9-2899A06A6B52}"/>
                </a:ext>
              </a:extLst>
            </p:cNvPr>
            <p:cNvCxnSpPr>
              <a:cxnSpLocks/>
              <a:stCxn id="13" idx="0"/>
              <a:endCxn id="28" idx="4"/>
            </p:cNvCxnSpPr>
            <p:nvPr/>
          </p:nvCxnSpPr>
          <p:spPr>
            <a:xfrm flipV="1">
              <a:off x="4050020" y="3189889"/>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0" name="Straight Connector 366">
              <a:extLst>
                <a:ext uri="{FF2B5EF4-FFF2-40B4-BE49-F238E27FC236}">
                  <a16:creationId xmlns:a16="http://schemas.microsoft.com/office/drawing/2014/main" id="{6D9552FA-633A-49F2-A046-78BC88EA7F1F}"/>
                </a:ext>
              </a:extLst>
            </p:cNvPr>
            <p:cNvCxnSpPr>
              <a:cxnSpLocks/>
              <a:stCxn id="13" idx="7"/>
              <a:endCxn id="244" idx="7"/>
            </p:cNvCxnSpPr>
            <p:nvPr/>
          </p:nvCxnSpPr>
          <p:spPr>
            <a:xfrm flipV="1">
              <a:off x="4124339" y="3251597"/>
              <a:ext cx="895322" cy="56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Connector 367">
              <a:extLst>
                <a:ext uri="{FF2B5EF4-FFF2-40B4-BE49-F238E27FC236}">
                  <a16:creationId xmlns:a16="http://schemas.microsoft.com/office/drawing/2014/main" id="{ADA8400C-3215-8B12-6FA1-39955A16D7EB}"/>
                </a:ext>
              </a:extLst>
            </p:cNvPr>
            <p:cNvCxnSpPr>
              <a:cxnSpLocks/>
              <a:stCxn id="28" idx="6"/>
              <a:endCxn id="244" idx="2"/>
            </p:cNvCxnSpPr>
            <p:nvPr/>
          </p:nvCxnSpPr>
          <p:spPr>
            <a:xfrm>
              <a:off x="4323288" y="3084786"/>
              <a:ext cx="875795" cy="92492"/>
            </a:xfrm>
            <a:prstGeom prst="line">
              <a:avLst/>
            </a:prstGeom>
          </p:spPr>
          <p:style>
            <a:lnRef idx="1">
              <a:schemeClr val="accent1"/>
            </a:lnRef>
            <a:fillRef idx="0">
              <a:schemeClr val="accent1"/>
            </a:fillRef>
            <a:effectRef idx="0">
              <a:schemeClr val="accent1"/>
            </a:effectRef>
            <a:fontRef idx="minor">
              <a:schemeClr val="tx1"/>
            </a:fontRef>
          </p:style>
        </p:cxnSp>
        <p:sp>
          <p:nvSpPr>
            <p:cNvPr id="312" name="Oval 387">
              <a:extLst>
                <a:ext uri="{FF2B5EF4-FFF2-40B4-BE49-F238E27FC236}">
                  <a16:creationId xmlns:a16="http://schemas.microsoft.com/office/drawing/2014/main" id="{CE0E686B-B570-508D-0BBF-C32C93216926}"/>
                </a:ext>
              </a:extLst>
            </p:cNvPr>
            <p:cNvSpPr/>
            <p:nvPr/>
          </p:nvSpPr>
          <p:spPr>
            <a:xfrm flipH="1" flipV="1">
              <a:off x="4041370" y="100899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313" name="Straight Connector 388">
              <a:extLst>
                <a:ext uri="{FF2B5EF4-FFF2-40B4-BE49-F238E27FC236}">
                  <a16:creationId xmlns:a16="http://schemas.microsoft.com/office/drawing/2014/main" id="{1181F06E-74ED-4180-94E2-16C14BAF7747}"/>
                </a:ext>
              </a:extLst>
            </p:cNvPr>
            <p:cNvCxnSpPr>
              <a:cxnSpLocks/>
              <a:stCxn id="250" idx="5"/>
              <a:endCxn id="312" idx="3"/>
            </p:cNvCxnSpPr>
            <p:nvPr/>
          </p:nvCxnSpPr>
          <p:spPr>
            <a:xfrm flipH="1" flipV="1">
              <a:off x="4220792" y="1039778"/>
              <a:ext cx="376049" cy="584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 name="Straight Connector 389">
              <a:extLst>
                <a:ext uri="{FF2B5EF4-FFF2-40B4-BE49-F238E27FC236}">
                  <a16:creationId xmlns:a16="http://schemas.microsoft.com/office/drawing/2014/main" id="{301B7BCE-4EC3-23DE-BF2C-7D1AA4979C35}"/>
                </a:ext>
              </a:extLst>
            </p:cNvPr>
            <p:cNvCxnSpPr>
              <a:cxnSpLocks/>
              <a:stCxn id="312" idx="7"/>
              <a:endCxn id="185" idx="0"/>
            </p:cNvCxnSpPr>
            <p:nvPr/>
          </p:nvCxnSpPr>
          <p:spPr>
            <a:xfrm flipH="1">
              <a:off x="4044764" y="1188416"/>
              <a:ext cx="27390" cy="46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 name="Straight Connector 390">
              <a:extLst>
                <a:ext uri="{FF2B5EF4-FFF2-40B4-BE49-F238E27FC236}">
                  <a16:creationId xmlns:a16="http://schemas.microsoft.com/office/drawing/2014/main" id="{32D30F50-773F-C535-84E5-64C3AED58BD9}"/>
                </a:ext>
              </a:extLst>
            </p:cNvPr>
            <p:cNvCxnSpPr>
              <a:cxnSpLocks/>
              <a:stCxn id="312" idx="6"/>
              <a:endCxn id="188" idx="7"/>
            </p:cNvCxnSpPr>
            <p:nvPr/>
          </p:nvCxnSpPr>
          <p:spPr>
            <a:xfrm flipH="1">
              <a:off x="3194173" y="1114097"/>
              <a:ext cx="847197" cy="535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 name="Straight Connector 391">
              <a:extLst>
                <a:ext uri="{FF2B5EF4-FFF2-40B4-BE49-F238E27FC236}">
                  <a16:creationId xmlns:a16="http://schemas.microsoft.com/office/drawing/2014/main" id="{5FAE15F2-F416-AADB-4515-B09EC7DE6084}"/>
                </a:ext>
              </a:extLst>
            </p:cNvPr>
            <p:cNvCxnSpPr>
              <a:cxnSpLocks/>
              <a:stCxn id="243" idx="5"/>
              <a:endCxn id="312" idx="2"/>
            </p:cNvCxnSpPr>
            <p:nvPr/>
          </p:nvCxnSpPr>
          <p:spPr>
            <a:xfrm flipH="1" flipV="1">
              <a:off x="4251576" y="1114097"/>
              <a:ext cx="799616" cy="65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 name="Straight Connector 396">
              <a:extLst>
                <a:ext uri="{FF2B5EF4-FFF2-40B4-BE49-F238E27FC236}">
                  <a16:creationId xmlns:a16="http://schemas.microsoft.com/office/drawing/2014/main" id="{B3D9D4C9-5EB1-A421-EB39-A8D10DC2A020}"/>
                </a:ext>
              </a:extLst>
            </p:cNvPr>
            <p:cNvCxnSpPr>
              <a:cxnSpLocks/>
              <a:stCxn id="12" idx="6"/>
              <a:endCxn id="252" idx="6"/>
            </p:cNvCxnSpPr>
            <p:nvPr/>
          </p:nvCxnSpPr>
          <p:spPr>
            <a:xfrm>
              <a:off x="4123592" y="5649310"/>
              <a:ext cx="1051035" cy="59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 name="Straight Connector 404">
              <a:extLst>
                <a:ext uri="{FF2B5EF4-FFF2-40B4-BE49-F238E27FC236}">
                  <a16:creationId xmlns:a16="http://schemas.microsoft.com/office/drawing/2014/main" id="{DBE4E5B1-CCBF-098D-6E6C-3F6937AE0226}"/>
                </a:ext>
              </a:extLst>
            </p:cNvPr>
            <p:cNvCxnSpPr>
              <a:cxnSpLocks/>
              <a:stCxn id="252" idx="5"/>
              <a:endCxn id="181" idx="5"/>
            </p:cNvCxnSpPr>
            <p:nvPr/>
          </p:nvCxnSpPr>
          <p:spPr>
            <a:xfrm flipH="1" flipV="1">
              <a:off x="4865318" y="5403063"/>
              <a:ext cx="340093" cy="23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 name="Straight Connector 407">
              <a:extLst>
                <a:ext uri="{FF2B5EF4-FFF2-40B4-BE49-F238E27FC236}">
                  <a16:creationId xmlns:a16="http://schemas.microsoft.com/office/drawing/2014/main" id="{F2338C5F-5713-1D5E-B730-1E49FBE1F05D}"/>
                </a:ext>
              </a:extLst>
            </p:cNvPr>
            <p:cNvCxnSpPr>
              <a:cxnSpLocks/>
              <a:endCxn id="248" idx="6"/>
            </p:cNvCxnSpPr>
            <p:nvPr/>
          </p:nvCxnSpPr>
          <p:spPr>
            <a:xfrm>
              <a:off x="4111330" y="3915262"/>
              <a:ext cx="709382" cy="713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474" name="Rectangle 43">
            <a:extLst>
              <a:ext uri="{FF2B5EF4-FFF2-40B4-BE49-F238E27FC236}">
                <a16:creationId xmlns:a16="http://schemas.microsoft.com/office/drawing/2014/main" id="{2F1C3E72-34A0-5A35-BACE-EC77DB2A77BC}"/>
              </a:ext>
            </a:extLst>
          </p:cNvPr>
          <p:cNvSpPr/>
          <p:nvPr/>
        </p:nvSpPr>
        <p:spPr>
          <a:xfrm>
            <a:off x="769354" y="3598412"/>
            <a:ext cx="3396733" cy="2862322"/>
          </a:xfrm>
          <a:prstGeom prst="rect">
            <a:avLst/>
          </a:prstGeom>
        </p:spPr>
        <p:txBody>
          <a:bodyPr wrap="square">
            <a:spAutoFit/>
          </a:bodyPr>
          <a:lstStyle/>
          <a:p>
            <a:pPr algn="ctr">
              <a:lnSpc>
                <a:spcPct val="150000"/>
              </a:lnSpc>
            </a:pPr>
            <a:r>
              <a:rPr lang="ja-JP" altLang="en-US" sz="2000" dirty="0"/>
              <a:t>知性による問題解決</a:t>
            </a:r>
          </a:p>
          <a:p>
            <a:pPr algn="ctr">
              <a:lnSpc>
                <a:spcPct val="150000"/>
              </a:lnSpc>
            </a:pPr>
            <a:r>
              <a:rPr lang="ja-JP" altLang="en-US" sz="2000" dirty="0"/>
              <a:t>↓</a:t>
            </a:r>
            <a:endParaRPr lang="en-US" altLang="ja-JP" sz="2000" dirty="0"/>
          </a:p>
          <a:p>
            <a:pPr algn="ctr">
              <a:lnSpc>
                <a:spcPct val="150000"/>
              </a:lnSpc>
            </a:pPr>
            <a:r>
              <a:rPr lang="en-US" altLang="ja-JP" sz="2000" dirty="0"/>
              <a:t>ChatGPT</a:t>
            </a:r>
            <a:r>
              <a:rPr lang="ja-JP" altLang="en-US" sz="2000" dirty="0"/>
              <a:t>の衝撃</a:t>
            </a:r>
          </a:p>
          <a:p>
            <a:pPr algn="ctr">
              <a:lnSpc>
                <a:spcPct val="150000"/>
              </a:lnSpc>
            </a:pPr>
            <a:r>
              <a:rPr lang="ja-JP" altLang="en-US" sz="2000" dirty="0"/>
              <a:t>↓</a:t>
            </a:r>
            <a:endParaRPr lang="en-US" altLang="ja-JP" sz="2000" dirty="0"/>
          </a:p>
          <a:p>
            <a:pPr algn="ctr"/>
            <a:r>
              <a:rPr lang="ja-JP" altLang="en-US" sz="2000" dirty="0"/>
              <a:t>人間の知性というのは</a:t>
            </a:r>
            <a:endParaRPr lang="en-US" altLang="ja-JP" sz="2000" dirty="0"/>
          </a:p>
          <a:p>
            <a:pPr algn="ctr"/>
            <a:r>
              <a:rPr lang="ja-JP" altLang="en-US" sz="2000" dirty="0"/>
              <a:t>データの物量によって</a:t>
            </a:r>
            <a:endParaRPr lang="en-US" altLang="ja-JP" sz="2000" dirty="0"/>
          </a:p>
          <a:p>
            <a:pPr algn="ctr"/>
            <a:r>
              <a:rPr lang="ja-JP" altLang="en-US" sz="2000" dirty="0"/>
              <a:t>シミュレートできてしまう？</a:t>
            </a:r>
          </a:p>
        </p:txBody>
      </p:sp>
      <p:sp>
        <p:nvSpPr>
          <p:cNvPr id="476" name="テキスト ボックス 475">
            <a:extLst>
              <a:ext uri="{FF2B5EF4-FFF2-40B4-BE49-F238E27FC236}">
                <a16:creationId xmlns:a16="http://schemas.microsoft.com/office/drawing/2014/main" id="{3DD188A5-232F-0EE4-752D-25582B07EF2B}"/>
              </a:ext>
            </a:extLst>
          </p:cNvPr>
          <p:cNvSpPr txBox="1"/>
          <p:nvPr/>
        </p:nvSpPr>
        <p:spPr>
          <a:xfrm>
            <a:off x="1397810" y="1101465"/>
            <a:ext cx="2192100" cy="646331"/>
          </a:xfrm>
          <a:prstGeom prst="rect">
            <a:avLst/>
          </a:prstGeom>
          <a:solidFill>
            <a:schemeClr val="bg1"/>
          </a:solidFill>
        </p:spPr>
        <p:txBody>
          <a:bodyPr wrap="square">
            <a:spAutoFit/>
          </a:bodyPr>
          <a:lstStyle/>
          <a:p>
            <a:pPr algn="ctr"/>
            <a:r>
              <a:rPr lang="en-US" altLang="ja-JP" dirty="0"/>
              <a:t>LLM with transformer</a:t>
            </a:r>
            <a:endParaRPr lang="ja-JP" altLang="en-US" dirty="0"/>
          </a:p>
        </p:txBody>
      </p:sp>
      <p:sp>
        <p:nvSpPr>
          <p:cNvPr id="4" name="Rectangle 32">
            <a:extLst>
              <a:ext uri="{FF2B5EF4-FFF2-40B4-BE49-F238E27FC236}">
                <a16:creationId xmlns:a16="http://schemas.microsoft.com/office/drawing/2014/main" id="{86FDF4ED-75DD-76A1-A810-3525657AA0F7}"/>
              </a:ext>
            </a:extLst>
          </p:cNvPr>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哲学的考察</a:t>
            </a:r>
            <a:endParaRPr lang="en-US" sz="2800" b="1" dirty="0">
              <a:solidFill>
                <a:schemeClr val="bg1"/>
              </a:solidFill>
              <a:effectLst>
                <a:outerShdw sx="0" sy="0">
                  <a:srgbClr val="000000"/>
                </a:outerShdw>
              </a:effectLst>
            </a:endParaRPr>
          </a:p>
        </p:txBody>
      </p:sp>
      <p:sp>
        <p:nvSpPr>
          <p:cNvPr id="24" name="Rectangle 43">
            <a:extLst>
              <a:ext uri="{FF2B5EF4-FFF2-40B4-BE49-F238E27FC236}">
                <a16:creationId xmlns:a16="http://schemas.microsoft.com/office/drawing/2014/main" id="{758FD541-0C05-E239-0024-973DFD0527A5}"/>
              </a:ext>
            </a:extLst>
          </p:cNvPr>
          <p:cNvSpPr/>
          <p:nvPr/>
        </p:nvSpPr>
        <p:spPr>
          <a:xfrm>
            <a:off x="6124407" y="3826895"/>
            <a:ext cx="1262610" cy="2340897"/>
          </a:xfrm>
          <a:prstGeom prst="rect">
            <a:avLst/>
          </a:prstGeom>
        </p:spPr>
        <p:txBody>
          <a:bodyPr wrap="square">
            <a:spAutoFit/>
          </a:bodyPr>
          <a:lstStyle/>
          <a:p>
            <a:pPr algn="ctr">
              <a:lnSpc>
                <a:spcPct val="150000"/>
              </a:lnSpc>
            </a:pPr>
            <a:r>
              <a:rPr lang="ja-JP" altLang="en-US" sz="2000" dirty="0"/>
              <a:t>無意識</a:t>
            </a:r>
            <a:endParaRPr lang="en-US" altLang="ja-JP" sz="2000" dirty="0"/>
          </a:p>
          <a:p>
            <a:pPr algn="ctr">
              <a:lnSpc>
                <a:spcPct val="150000"/>
              </a:lnSpc>
            </a:pPr>
            <a:r>
              <a:rPr lang="ja-JP" altLang="en-US" sz="2000" dirty="0"/>
              <a:t>↓</a:t>
            </a:r>
            <a:endParaRPr lang="en-US" altLang="ja-JP" sz="2000" dirty="0"/>
          </a:p>
          <a:p>
            <a:pPr algn="ctr">
              <a:lnSpc>
                <a:spcPct val="150000"/>
              </a:lnSpc>
            </a:pPr>
            <a:r>
              <a:rPr lang="ja-JP" altLang="en-US" sz="2000" dirty="0"/>
              <a:t>本能</a:t>
            </a:r>
            <a:endParaRPr lang="en-US" altLang="ja-JP" sz="2000" dirty="0"/>
          </a:p>
          <a:p>
            <a:pPr algn="ctr">
              <a:lnSpc>
                <a:spcPct val="150000"/>
              </a:lnSpc>
            </a:pPr>
            <a:r>
              <a:rPr lang="ja-JP" altLang="en-US" sz="2000" dirty="0"/>
              <a:t>↓</a:t>
            </a:r>
            <a:endParaRPr lang="en-US" altLang="ja-JP" sz="2000" dirty="0"/>
          </a:p>
          <a:p>
            <a:pPr algn="ctr">
              <a:lnSpc>
                <a:spcPct val="150000"/>
              </a:lnSpc>
            </a:pPr>
            <a:r>
              <a:rPr lang="ja-JP" altLang="en-US" sz="2000" dirty="0"/>
              <a:t>禅</a:t>
            </a:r>
          </a:p>
        </p:txBody>
      </p:sp>
      <p:grpSp>
        <p:nvGrpSpPr>
          <p:cNvPr id="450" name="グループ化 449">
            <a:extLst>
              <a:ext uri="{FF2B5EF4-FFF2-40B4-BE49-F238E27FC236}">
                <a16:creationId xmlns:a16="http://schemas.microsoft.com/office/drawing/2014/main" id="{BC7D1657-5DDA-1D6D-0FBB-22E58787F59C}"/>
              </a:ext>
            </a:extLst>
          </p:cNvPr>
          <p:cNvGrpSpPr/>
          <p:nvPr/>
        </p:nvGrpSpPr>
        <p:grpSpPr>
          <a:xfrm>
            <a:off x="4173967" y="4270786"/>
            <a:ext cx="1963169" cy="2113372"/>
            <a:chOff x="4173967" y="4270786"/>
            <a:chExt cx="1963169" cy="2113372"/>
          </a:xfrm>
        </p:grpSpPr>
        <p:sp>
          <p:nvSpPr>
            <p:cNvPr id="475" name="Rectangle 43">
              <a:extLst>
                <a:ext uri="{FF2B5EF4-FFF2-40B4-BE49-F238E27FC236}">
                  <a16:creationId xmlns:a16="http://schemas.microsoft.com/office/drawing/2014/main" id="{A97430F1-BD6D-1228-CAC2-D7C28677DEDD}"/>
                </a:ext>
              </a:extLst>
            </p:cNvPr>
            <p:cNvSpPr/>
            <p:nvPr/>
          </p:nvSpPr>
          <p:spPr>
            <a:xfrm>
              <a:off x="4607790" y="5553161"/>
              <a:ext cx="1529346" cy="830997"/>
            </a:xfrm>
            <a:prstGeom prst="rect">
              <a:avLst/>
            </a:prstGeom>
          </p:spPr>
          <p:txBody>
            <a:bodyPr wrap="square">
              <a:spAutoFit/>
            </a:bodyPr>
            <a:lstStyle/>
            <a:p>
              <a:r>
                <a:rPr lang="ja-JP" altLang="en-US" sz="1600" dirty="0"/>
                <a:t>どうやって獲得するんでしょうね？</a:t>
              </a:r>
            </a:p>
          </p:txBody>
        </p:sp>
        <p:sp>
          <p:nvSpPr>
            <p:cNvPr id="448" name="フリーフォーム: 図形 447">
              <a:extLst>
                <a:ext uri="{FF2B5EF4-FFF2-40B4-BE49-F238E27FC236}">
                  <a16:creationId xmlns:a16="http://schemas.microsoft.com/office/drawing/2014/main" id="{55CDA688-E02B-6B0E-DFD5-2353D02F415A}"/>
                </a:ext>
              </a:extLst>
            </p:cNvPr>
            <p:cNvSpPr/>
            <p:nvPr/>
          </p:nvSpPr>
          <p:spPr>
            <a:xfrm>
              <a:off x="4173967" y="4270786"/>
              <a:ext cx="1936377" cy="1269402"/>
            </a:xfrm>
            <a:custGeom>
              <a:avLst/>
              <a:gdLst>
                <a:gd name="connsiteX0" fmla="*/ 1721224 w 1936377"/>
                <a:gd name="connsiteY0" fmla="*/ 0 h 1269402"/>
                <a:gd name="connsiteX1" fmla="*/ 0 w 1936377"/>
                <a:gd name="connsiteY1" fmla="*/ 849854 h 1269402"/>
                <a:gd name="connsiteX2" fmla="*/ 1936377 w 1936377"/>
                <a:gd name="connsiteY2" fmla="*/ 1269402 h 1269402"/>
                <a:gd name="connsiteX3" fmla="*/ 1721224 w 1936377"/>
                <a:gd name="connsiteY3" fmla="*/ 0 h 1269402"/>
              </a:gdLst>
              <a:ahLst/>
              <a:cxnLst>
                <a:cxn ang="0">
                  <a:pos x="connsiteX0" y="connsiteY0"/>
                </a:cxn>
                <a:cxn ang="0">
                  <a:pos x="connsiteX1" y="connsiteY1"/>
                </a:cxn>
                <a:cxn ang="0">
                  <a:pos x="connsiteX2" y="connsiteY2"/>
                </a:cxn>
                <a:cxn ang="0">
                  <a:pos x="connsiteX3" y="connsiteY3"/>
                </a:cxn>
              </a:cxnLst>
              <a:rect l="l" t="t" r="r" b="b"/>
              <a:pathLst>
                <a:path w="1936377" h="1269402">
                  <a:moveTo>
                    <a:pt x="1721224" y="0"/>
                  </a:moveTo>
                  <a:lnTo>
                    <a:pt x="0" y="849854"/>
                  </a:lnTo>
                  <a:lnTo>
                    <a:pt x="1936377" y="1269402"/>
                  </a:lnTo>
                  <a:lnTo>
                    <a:pt x="1721224" y="0"/>
                  </a:lnTo>
                  <a:close/>
                </a:path>
              </a:pathLst>
            </a:custGeom>
            <a:gradFill flip="none" rotWithShape="1">
              <a:gsLst>
                <a:gs pos="0">
                  <a:schemeClr val="tx2">
                    <a:lumMod val="75000"/>
                  </a:schemeClr>
                </a:gs>
                <a:gs pos="34000">
                  <a:schemeClr val="accent1">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602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500"/>
                                        <p:tgtEl>
                                          <p:spTgt spid="177"/>
                                        </p:tgtEl>
                                      </p:cBhvr>
                                    </p:animEffect>
                                  </p:childTnLst>
                                </p:cTn>
                              </p:par>
                              <p:par>
                                <p:cTn id="11" presetID="10" presetClass="entr" presetSubtype="0" fill="hold"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500"/>
                                        <p:tgtEl>
                                          <p:spTgt spid="1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2" fill="hold" nodeType="clickEffect">
                                  <p:stCondLst>
                                    <p:cond delay="0"/>
                                  </p:stCondLst>
                                  <p:childTnLst>
                                    <p:set>
                                      <p:cBhvr>
                                        <p:cTn id="23" dur="1" fill="hold">
                                          <p:stCondLst>
                                            <p:cond delay="0"/>
                                          </p:stCondLst>
                                        </p:cTn>
                                        <p:tgtEl>
                                          <p:spTgt spid="450"/>
                                        </p:tgtEl>
                                        <p:attrNameLst>
                                          <p:attrName>style.visibility</p:attrName>
                                        </p:attrNameLst>
                                      </p:cBhvr>
                                      <p:to>
                                        <p:strVal val="visible"/>
                                      </p:to>
                                    </p:set>
                                    <p:anim calcmode="lin" valueType="num">
                                      <p:cBhvr>
                                        <p:cTn id="24" dur="500" fill="hold"/>
                                        <p:tgtEl>
                                          <p:spTgt spid="450"/>
                                        </p:tgtEl>
                                        <p:attrNameLst>
                                          <p:attrName>ppt_x</p:attrName>
                                        </p:attrNameLst>
                                      </p:cBhvr>
                                      <p:tavLst>
                                        <p:tav tm="0">
                                          <p:val>
                                            <p:strVal val="#ppt_x+#ppt_w/2"/>
                                          </p:val>
                                        </p:tav>
                                        <p:tav tm="100000">
                                          <p:val>
                                            <p:strVal val="#ppt_x"/>
                                          </p:val>
                                        </p:tav>
                                      </p:tavLst>
                                    </p:anim>
                                    <p:anim calcmode="lin" valueType="num">
                                      <p:cBhvr>
                                        <p:cTn id="25" dur="500" fill="hold"/>
                                        <p:tgtEl>
                                          <p:spTgt spid="450"/>
                                        </p:tgtEl>
                                        <p:attrNameLst>
                                          <p:attrName>ppt_y</p:attrName>
                                        </p:attrNameLst>
                                      </p:cBhvr>
                                      <p:tavLst>
                                        <p:tav tm="0">
                                          <p:val>
                                            <p:strVal val="#ppt_y"/>
                                          </p:val>
                                        </p:tav>
                                        <p:tav tm="100000">
                                          <p:val>
                                            <p:strVal val="#ppt_y"/>
                                          </p:val>
                                        </p:tav>
                                      </p:tavLst>
                                    </p:anim>
                                    <p:anim calcmode="lin" valueType="num">
                                      <p:cBhvr>
                                        <p:cTn id="26" dur="500" fill="hold"/>
                                        <p:tgtEl>
                                          <p:spTgt spid="450"/>
                                        </p:tgtEl>
                                        <p:attrNameLst>
                                          <p:attrName>ppt_w</p:attrName>
                                        </p:attrNameLst>
                                      </p:cBhvr>
                                      <p:tavLst>
                                        <p:tav tm="0">
                                          <p:val>
                                            <p:fltVal val="0"/>
                                          </p:val>
                                        </p:tav>
                                        <p:tav tm="100000">
                                          <p:val>
                                            <p:strVal val="#ppt_w"/>
                                          </p:val>
                                        </p:tav>
                                      </p:tavLst>
                                    </p:anim>
                                    <p:anim calcmode="lin" valueType="num">
                                      <p:cBhvr>
                                        <p:cTn id="27" dur="500" fill="hold"/>
                                        <p:tgtEl>
                                          <p:spTgt spid="4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77" grpId="0"/>
      <p:bldP spid="183" grpId="0" animBg="1"/>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楕円 175">
            <a:extLst>
              <a:ext uri="{FF2B5EF4-FFF2-40B4-BE49-F238E27FC236}">
                <a16:creationId xmlns:a16="http://schemas.microsoft.com/office/drawing/2014/main" id="{1FB904B7-5B3A-6F40-4A2B-EE4461F54A91}"/>
              </a:ext>
            </a:extLst>
          </p:cNvPr>
          <p:cNvSpPr/>
          <p:nvPr/>
        </p:nvSpPr>
        <p:spPr>
          <a:xfrm>
            <a:off x="5436392" y="1475325"/>
            <a:ext cx="2657483" cy="156762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テキスト ボックス 176">
            <a:extLst>
              <a:ext uri="{FF2B5EF4-FFF2-40B4-BE49-F238E27FC236}">
                <a16:creationId xmlns:a16="http://schemas.microsoft.com/office/drawing/2014/main" id="{93AB5CF5-0161-7179-FAA7-D3CD18FC5816}"/>
              </a:ext>
            </a:extLst>
          </p:cNvPr>
          <p:cNvSpPr txBox="1"/>
          <p:nvPr/>
        </p:nvSpPr>
        <p:spPr>
          <a:xfrm>
            <a:off x="7476228" y="2038066"/>
            <a:ext cx="876693" cy="369332"/>
          </a:xfrm>
          <a:prstGeom prst="rect">
            <a:avLst/>
          </a:prstGeom>
          <a:noFill/>
        </p:spPr>
        <p:txBody>
          <a:bodyPr wrap="square">
            <a:spAutoFit/>
          </a:bodyPr>
          <a:lstStyle/>
          <a:p>
            <a:r>
              <a:rPr lang="ja-JP" altLang="en-US" dirty="0"/>
              <a:t>世界</a:t>
            </a:r>
          </a:p>
        </p:txBody>
      </p:sp>
      <p:cxnSp>
        <p:nvCxnSpPr>
          <p:cNvPr id="21" name="直線コネクタ 20">
            <a:extLst>
              <a:ext uri="{FF2B5EF4-FFF2-40B4-BE49-F238E27FC236}">
                <a16:creationId xmlns:a16="http://schemas.microsoft.com/office/drawing/2014/main" id="{B3313D25-BD13-44BA-CF9E-7B353231CE18}"/>
              </a:ext>
            </a:extLst>
          </p:cNvPr>
          <p:cNvCxnSpPr>
            <a:cxnSpLocks/>
          </p:cNvCxnSpPr>
          <p:nvPr/>
        </p:nvCxnSpPr>
        <p:spPr>
          <a:xfrm>
            <a:off x="4572000" y="1371409"/>
            <a:ext cx="0" cy="1671543"/>
          </a:xfrm>
          <a:prstGeom prst="line">
            <a:avLst/>
          </a:prstGeom>
          <a:ln>
            <a:solidFill>
              <a:schemeClr val="tx1">
                <a:alpha val="98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2" name="グループ化 171">
            <a:extLst>
              <a:ext uri="{FF2B5EF4-FFF2-40B4-BE49-F238E27FC236}">
                <a16:creationId xmlns:a16="http://schemas.microsoft.com/office/drawing/2014/main" id="{C5F5E9C4-7AD0-5E45-C1E2-6822A342E157}"/>
              </a:ext>
            </a:extLst>
          </p:cNvPr>
          <p:cNvGrpSpPr/>
          <p:nvPr/>
        </p:nvGrpSpPr>
        <p:grpSpPr>
          <a:xfrm>
            <a:off x="6070830" y="1656148"/>
            <a:ext cx="1391376" cy="1127394"/>
            <a:chOff x="1585344" y="1008994"/>
            <a:chExt cx="5973312" cy="4840012"/>
          </a:xfrm>
        </p:grpSpPr>
        <p:sp>
          <p:nvSpPr>
            <p:cNvPr id="5" name="Oval 1">
              <a:extLst>
                <a:ext uri="{FF2B5EF4-FFF2-40B4-BE49-F238E27FC236}">
                  <a16:creationId xmlns:a16="http://schemas.microsoft.com/office/drawing/2014/main" id="{D821CD47-9E3D-4EE3-AC53-E8CA9C4949D5}"/>
                </a:ext>
              </a:extLst>
            </p:cNvPr>
            <p:cNvSpPr/>
            <p:nvPr/>
          </p:nvSpPr>
          <p:spPr>
            <a:xfrm>
              <a:off x="3466696" y="511853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 name="Oval 8">
              <a:extLst>
                <a:ext uri="{FF2B5EF4-FFF2-40B4-BE49-F238E27FC236}">
                  <a16:creationId xmlns:a16="http://schemas.microsoft.com/office/drawing/2014/main" id="{86414DC4-63A7-4FDD-BB5D-C9DACCD8600C}"/>
                </a:ext>
              </a:extLst>
            </p:cNvPr>
            <p:cNvSpPr/>
            <p:nvPr/>
          </p:nvSpPr>
          <p:spPr>
            <a:xfrm>
              <a:off x="41551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1" name="Oval 12">
              <a:extLst>
                <a:ext uri="{FF2B5EF4-FFF2-40B4-BE49-F238E27FC236}">
                  <a16:creationId xmlns:a16="http://schemas.microsoft.com/office/drawing/2014/main" id="{6BE82D1E-B91B-43DF-9037-73DD1F866C9D}"/>
                </a:ext>
              </a:extLst>
            </p:cNvPr>
            <p:cNvSpPr/>
            <p:nvPr/>
          </p:nvSpPr>
          <p:spPr>
            <a:xfrm>
              <a:off x="3219702" y="416735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6" name="Oval 13">
              <a:extLst>
                <a:ext uri="{FF2B5EF4-FFF2-40B4-BE49-F238E27FC236}">
                  <a16:creationId xmlns:a16="http://schemas.microsoft.com/office/drawing/2014/main" id="{0D19ACBA-D78B-4BBE-B2D8-166772C4D573}"/>
                </a:ext>
              </a:extLst>
            </p:cNvPr>
            <p:cNvSpPr/>
            <p:nvPr/>
          </p:nvSpPr>
          <p:spPr>
            <a:xfrm>
              <a:off x="2725717" y="471389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7" name="Oval 15">
              <a:extLst>
                <a:ext uri="{FF2B5EF4-FFF2-40B4-BE49-F238E27FC236}">
                  <a16:creationId xmlns:a16="http://schemas.microsoft.com/office/drawing/2014/main" id="{2C27F5D4-E043-476C-99C1-473BBA6BEB71}"/>
                </a:ext>
              </a:extLst>
            </p:cNvPr>
            <p:cNvSpPr/>
            <p:nvPr/>
          </p:nvSpPr>
          <p:spPr>
            <a:xfrm>
              <a:off x="3913386" y="55442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0" name="Oval 16">
              <a:extLst>
                <a:ext uri="{FF2B5EF4-FFF2-40B4-BE49-F238E27FC236}">
                  <a16:creationId xmlns:a16="http://schemas.microsoft.com/office/drawing/2014/main" id="{AFAFC264-64A2-45E6-B53B-BBDE358E01EA}"/>
                </a:ext>
              </a:extLst>
            </p:cNvPr>
            <p:cNvSpPr/>
            <p:nvPr/>
          </p:nvSpPr>
          <p:spPr>
            <a:xfrm>
              <a:off x="3944917" y="378897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3" name="Oval 17">
              <a:extLst>
                <a:ext uri="{FF2B5EF4-FFF2-40B4-BE49-F238E27FC236}">
                  <a16:creationId xmlns:a16="http://schemas.microsoft.com/office/drawing/2014/main" id="{3605953A-64EC-4E79-AA7A-9204069E1BB4}"/>
                </a:ext>
              </a:extLst>
            </p:cNvPr>
            <p:cNvSpPr/>
            <p:nvPr/>
          </p:nvSpPr>
          <p:spPr>
            <a:xfrm>
              <a:off x="50695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 name="Oval 19">
              <a:extLst>
                <a:ext uri="{FF2B5EF4-FFF2-40B4-BE49-F238E27FC236}">
                  <a16:creationId xmlns:a16="http://schemas.microsoft.com/office/drawing/2014/main" id="{8006F333-769B-4752-A374-021B06A3C1DD}"/>
                </a:ext>
              </a:extLst>
            </p:cNvPr>
            <p:cNvSpPr/>
            <p:nvPr/>
          </p:nvSpPr>
          <p:spPr>
            <a:xfrm>
              <a:off x="3282765" y="326346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9" name="Oval 20">
              <a:extLst>
                <a:ext uri="{FF2B5EF4-FFF2-40B4-BE49-F238E27FC236}">
                  <a16:creationId xmlns:a16="http://schemas.microsoft.com/office/drawing/2014/main" id="{6705CB51-6CFC-4139-BF3C-68966F11F27F}"/>
                </a:ext>
              </a:extLst>
            </p:cNvPr>
            <p:cNvSpPr/>
            <p:nvPr/>
          </p:nvSpPr>
          <p:spPr>
            <a:xfrm>
              <a:off x="2473469" y="417786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0" name="Oval 21">
              <a:extLst>
                <a:ext uri="{FF2B5EF4-FFF2-40B4-BE49-F238E27FC236}">
                  <a16:creationId xmlns:a16="http://schemas.microsoft.com/office/drawing/2014/main" id="{D7000C5C-2A9A-4EC2-9C76-1796E883473D}"/>
                </a:ext>
              </a:extLst>
            </p:cNvPr>
            <p:cNvSpPr/>
            <p:nvPr/>
          </p:nvSpPr>
          <p:spPr>
            <a:xfrm>
              <a:off x="2347344" y="314784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1" name="Oval 22">
              <a:extLst>
                <a:ext uri="{FF2B5EF4-FFF2-40B4-BE49-F238E27FC236}">
                  <a16:creationId xmlns:a16="http://schemas.microsoft.com/office/drawing/2014/main" id="{D8FB0ECD-47C6-4C79-B3D6-83082CF5CD91}"/>
                </a:ext>
              </a:extLst>
            </p:cNvPr>
            <p:cNvSpPr/>
            <p:nvPr/>
          </p:nvSpPr>
          <p:spPr>
            <a:xfrm>
              <a:off x="4113082" y="297968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2" name="Oval 26">
              <a:extLst>
                <a:ext uri="{FF2B5EF4-FFF2-40B4-BE49-F238E27FC236}">
                  <a16:creationId xmlns:a16="http://schemas.microsoft.com/office/drawing/2014/main" id="{D0E39ACA-A0F6-473B-853B-9AFE4EAD96B0}"/>
                </a:ext>
              </a:extLst>
            </p:cNvPr>
            <p:cNvSpPr/>
            <p:nvPr/>
          </p:nvSpPr>
          <p:spPr>
            <a:xfrm>
              <a:off x="2956944" y="563880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3" name="Oval 28">
              <a:extLst>
                <a:ext uri="{FF2B5EF4-FFF2-40B4-BE49-F238E27FC236}">
                  <a16:creationId xmlns:a16="http://schemas.microsoft.com/office/drawing/2014/main" id="{0E9677C9-B351-44F1-90BD-4E44A8558767}"/>
                </a:ext>
              </a:extLst>
            </p:cNvPr>
            <p:cNvSpPr/>
            <p:nvPr/>
          </p:nvSpPr>
          <p:spPr>
            <a:xfrm>
              <a:off x="4685896" y="522364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4" name="Oval 29">
              <a:extLst>
                <a:ext uri="{FF2B5EF4-FFF2-40B4-BE49-F238E27FC236}">
                  <a16:creationId xmlns:a16="http://schemas.microsoft.com/office/drawing/2014/main" id="{89B5BFE4-5AE8-4411-B66E-55EA5AF82CAD}"/>
                </a:ext>
              </a:extLst>
            </p:cNvPr>
            <p:cNvSpPr/>
            <p:nvPr/>
          </p:nvSpPr>
          <p:spPr>
            <a:xfrm>
              <a:off x="3824048" y="231227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5" name="Oval 30">
              <a:extLst>
                <a:ext uri="{FF2B5EF4-FFF2-40B4-BE49-F238E27FC236}">
                  <a16:creationId xmlns:a16="http://schemas.microsoft.com/office/drawing/2014/main" id="{0F513A9A-4C63-4EC8-95EE-CB067EAB4130}"/>
                </a:ext>
              </a:extLst>
            </p:cNvPr>
            <p:cNvSpPr/>
            <p:nvPr/>
          </p:nvSpPr>
          <p:spPr>
            <a:xfrm>
              <a:off x="2867606" y="24068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6" name="Oval 34">
              <a:extLst>
                <a:ext uri="{FF2B5EF4-FFF2-40B4-BE49-F238E27FC236}">
                  <a16:creationId xmlns:a16="http://schemas.microsoft.com/office/drawing/2014/main" id="{18FB061D-8250-4865-B347-B58C60CCC1A5}"/>
                </a:ext>
              </a:extLst>
            </p:cNvPr>
            <p:cNvSpPr/>
            <p:nvPr/>
          </p:nvSpPr>
          <p:spPr>
            <a:xfrm>
              <a:off x="3939661" y="165012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7" name="Oval 43">
              <a:extLst>
                <a:ext uri="{FF2B5EF4-FFF2-40B4-BE49-F238E27FC236}">
                  <a16:creationId xmlns:a16="http://schemas.microsoft.com/office/drawing/2014/main" id="{E2362876-486E-456C-87DE-65AF2FF2A77D}"/>
                </a:ext>
              </a:extLst>
            </p:cNvPr>
            <p:cNvSpPr/>
            <p:nvPr/>
          </p:nvSpPr>
          <p:spPr>
            <a:xfrm>
              <a:off x="2226476" y="5223642"/>
              <a:ext cx="210206" cy="21020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8" name="Oval 44">
              <a:extLst>
                <a:ext uri="{FF2B5EF4-FFF2-40B4-BE49-F238E27FC236}">
                  <a16:creationId xmlns:a16="http://schemas.microsoft.com/office/drawing/2014/main" id="{C82E5210-088D-421B-97C4-41446CFA2BFC}"/>
                </a:ext>
              </a:extLst>
            </p:cNvPr>
            <p:cNvSpPr/>
            <p:nvPr/>
          </p:nvSpPr>
          <p:spPr>
            <a:xfrm>
              <a:off x="1764020" y="448791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39" name="Oval 45">
              <a:extLst>
                <a:ext uri="{FF2B5EF4-FFF2-40B4-BE49-F238E27FC236}">
                  <a16:creationId xmlns:a16="http://schemas.microsoft.com/office/drawing/2014/main" id="{9CC8BC72-FFF7-4D79-8FE2-EEF1548B7235}"/>
                </a:ext>
              </a:extLst>
            </p:cNvPr>
            <p:cNvSpPr/>
            <p:nvPr/>
          </p:nvSpPr>
          <p:spPr>
            <a:xfrm>
              <a:off x="3014751" y="161859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0" name="Oval 46">
              <a:extLst>
                <a:ext uri="{FF2B5EF4-FFF2-40B4-BE49-F238E27FC236}">
                  <a16:creationId xmlns:a16="http://schemas.microsoft.com/office/drawing/2014/main" id="{AB66D7DF-4DBD-430C-9731-1B29A76E81C5}"/>
                </a:ext>
              </a:extLst>
            </p:cNvPr>
            <p:cNvSpPr/>
            <p:nvPr/>
          </p:nvSpPr>
          <p:spPr>
            <a:xfrm>
              <a:off x="2058309" y="171318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1" name="Oval 47">
              <a:extLst>
                <a:ext uri="{FF2B5EF4-FFF2-40B4-BE49-F238E27FC236}">
                  <a16:creationId xmlns:a16="http://schemas.microsoft.com/office/drawing/2014/main" id="{E204025B-AB09-4528-B5F3-04C3EABACBDF}"/>
                </a:ext>
              </a:extLst>
            </p:cNvPr>
            <p:cNvSpPr/>
            <p:nvPr/>
          </p:nvSpPr>
          <p:spPr>
            <a:xfrm>
              <a:off x="1585344" y="254350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42" name="Oval 48">
              <a:extLst>
                <a:ext uri="{FF2B5EF4-FFF2-40B4-BE49-F238E27FC236}">
                  <a16:creationId xmlns:a16="http://schemas.microsoft.com/office/drawing/2014/main" id="{EAE08663-FBAC-4097-9D63-1F289BCD262E}"/>
                </a:ext>
              </a:extLst>
            </p:cNvPr>
            <p:cNvSpPr/>
            <p:nvPr/>
          </p:nvSpPr>
          <p:spPr>
            <a:xfrm>
              <a:off x="1648405" y="36260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43" name="Straight Connector 5">
              <a:extLst>
                <a:ext uri="{FF2B5EF4-FFF2-40B4-BE49-F238E27FC236}">
                  <a16:creationId xmlns:a16="http://schemas.microsoft.com/office/drawing/2014/main" id="{AEEB58FD-8087-4BD6-9E3B-5E8C98F3AF17}"/>
                </a:ext>
              </a:extLst>
            </p:cNvPr>
            <p:cNvCxnSpPr>
              <a:cxnSpLocks/>
              <a:stCxn id="42" idx="7"/>
              <a:endCxn id="30" idx="3"/>
            </p:cNvCxnSpPr>
            <p:nvPr/>
          </p:nvCxnSpPr>
          <p:spPr>
            <a:xfrm flipV="1">
              <a:off x="1827827" y="3327270"/>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7">
              <a:extLst>
                <a:ext uri="{FF2B5EF4-FFF2-40B4-BE49-F238E27FC236}">
                  <a16:creationId xmlns:a16="http://schemas.microsoft.com/office/drawing/2014/main" id="{A68C8DE1-8D8F-43AF-B495-0D991F42BE4D}"/>
                </a:ext>
              </a:extLst>
            </p:cNvPr>
            <p:cNvCxnSpPr>
              <a:stCxn id="30" idx="6"/>
              <a:endCxn id="25" idx="5"/>
            </p:cNvCxnSpPr>
            <p:nvPr/>
          </p:nvCxnSpPr>
          <p:spPr>
            <a:xfrm>
              <a:off x="2557550" y="3252951"/>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50">
              <a:extLst>
                <a:ext uri="{FF2B5EF4-FFF2-40B4-BE49-F238E27FC236}">
                  <a16:creationId xmlns:a16="http://schemas.microsoft.com/office/drawing/2014/main" id="{33B53FE7-860F-4098-B106-3F8CDB77E0DD}"/>
                </a:ext>
              </a:extLst>
            </p:cNvPr>
            <p:cNvCxnSpPr>
              <a:cxnSpLocks/>
              <a:stCxn id="25" idx="7"/>
              <a:endCxn id="34" idx="3"/>
            </p:cNvCxnSpPr>
            <p:nvPr/>
          </p:nvCxnSpPr>
          <p:spPr>
            <a:xfrm flipV="1">
              <a:off x="3462187" y="2491698"/>
              <a:ext cx="392645" cy="802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52">
              <a:extLst>
                <a:ext uri="{FF2B5EF4-FFF2-40B4-BE49-F238E27FC236}">
                  <a16:creationId xmlns:a16="http://schemas.microsoft.com/office/drawing/2014/main" id="{EB69C976-57B3-40AC-AC75-6C072F297993}"/>
                </a:ext>
              </a:extLst>
            </p:cNvPr>
            <p:cNvCxnSpPr>
              <a:cxnSpLocks/>
              <a:stCxn id="25" idx="5"/>
              <a:endCxn id="20" idx="1"/>
            </p:cNvCxnSpPr>
            <p:nvPr/>
          </p:nvCxnSpPr>
          <p:spPr>
            <a:xfrm>
              <a:off x="3462187" y="3442885"/>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54">
              <a:extLst>
                <a:ext uri="{FF2B5EF4-FFF2-40B4-BE49-F238E27FC236}">
                  <a16:creationId xmlns:a16="http://schemas.microsoft.com/office/drawing/2014/main" id="{7CF03CB3-F8BC-43BB-ADB5-CC0EB64CE12D}"/>
                </a:ext>
              </a:extLst>
            </p:cNvPr>
            <p:cNvCxnSpPr>
              <a:cxnSpLocks/>
              <a:stCxn id="11" idx="0"/>
              <a:endCxn id="25" idx="4"/>
            </p:cNvCxnSpPr>
            <p:nvPr/>
          </p:nvCxnSpPr>
          <p:spPr>
            <a:xfrm flipV="1">
              <a:off x="3324805" y="3473669"/>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6">
              <a:extLst>
                <a:ext uri="{FF2B5EF4-FFF2-40B4-BE49-F238E27FC236}">
                  <a16:creationId xmlns:a16="http://schemas.microsoft.com/office/drawing/2014/main" id="{0D0DB681-0CC3-4B27-9736-407491ACB5AF}"/>
                </a:ext>
              </a:extLst>
            </p:cNvPr>
            <p:cNvCxnSpPr>
              <a:cxnSpLocks/>
              <a:stCxn id="30" idx="4"/>
              <a:endCxn id="29" idx="0"/>
            </p:cNvCxnSpPr>
            <p:nvPr/>
          </p:nvCxnSpPr>
          <p:spPr>
            <a:xfrm>
              <a:off x="2452447" y="3358054"/>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8">
              <a:extLst>
                <a:ext uri="{FF2B5EF4-FFF2-40B4-BE49-F238E27FC236}">
                  <a16:creationId xmlns:a16="http://schemas.microsoft.com/office/drawing/2014/main" id="{75227038-E33C-4742-BCEC-EC66AB282C4B}"/>
                </a:ext>
              </a:extLst>
            </p:cNvPr>
            <p:cNvCxnSpPr>
              <a:cxnSpLocks/>
              <a:stCxn id="38" idx="2"/>
              <a:endCxn id="29" idx="2"/>
            </p:cNvCxnSpPr>
            <p:nvPr/>
          </p:nvCxnSpPr>
          <p:spPr>
            <a:xfrm flipV="1">
              <a:off x="1764020" y="4282965"/>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Arrow Connector 60">
              <a:extLst>
                <a:ext uri="{FF2B5EF4-FFF2-40B4-BE49-F238E27FC236}">
                  <a16:creationId xmlns:a16="http://schemas.microsoft.com/office/drawing/2014/main" id="{97FE2194-50F4-4DF5-9076-0D7CEBE4534A}"/>
                </a:ext>
              </a:extLst>
            </p:cNvPr>
            <p:cNvCxnSpPr>
              <a:stCxn id="42" idx="5"/>
              <a:endCxn id="29" idx="1"/>
            </p:cNvCxnSpPr>
            <p:nvPr/>
          </p:nvCxnSpPr>
          <p:spPr>
            <a:xfrm>
              <a:off x="1827827" y="3805491"/>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62">
              <a:extLst>
                <a:ext uri="{FF2B5EF4-FFF2-40B4-BE49-F238E27FC236}">
                  <a16:creationId xmlns:a16="http://schemas.microsoft.com/office/drawing/2014/main" id="{F9C64BD5-4F07-4FF5-AD5F-2C0BAF6AA6E3}"/>
                </a:ext>
              </a:extLst>
            </p:cNvPr>
            <p:cNvCxnSpPr>
              <a:stCxn id="11" idx="4"/>
              <a:endCxn id="5" idx="0"/>
            </p:cNvCxnSpPr>
            <p:nvPr/>
          </p:nvCxnSpPr>
          <p:spPr>
            <a:xfrm>
              <a:off x="3324805" y="4377558"/>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64">
              <a:extLst>
                <a:ext uri="{FF2B5EF4-FFF2-40B4-BE49-F238E27FC236}">
                  <a16:creationId xmlns:a16="http://schemas.microsoft.com/office/drawing/2014/main" id="{18BB16F7-5B6F-4327-95AE-E1DB12BB2CC2}"/>
                </a:ext>
              </a:extLst>
            </p:cNvPr>
            <p:cNvCxnSpPr>
              <a:cxnSpLocks/>
              <a:stCxn id="11" idx="3"/>
              <a:endCxn id="16" idx="7"/>
            </p:cNvCxnSpPr>
            <p:nvPr/>
          </p:nvCxnSpPr>
          <p:spPr>
            <a:xfrm flipH="1">
              <a:off x="2905139" y="4346774"/>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66">
              <a:extLst>
                <a:ext uri="{FF2B5EF4-FFF2-40B4-BE49-F238E27FC236}">
                  <a16:creationId xmlns:a16="http://schemas.microsoft.com/office/drawing/2014/main" id="{81E74C60-EFB1-4684-9310-4DF476CE8562}"/>
                </a:ext>
              </a:extLst>
            </p:cNvPr>
            <p:cNvCxnSpPr>
              <a:cxnSpLocks/>
              <a:stCxn id="16" idx="5"/>
              <a:endCxn id="5" idx="2"/>
            </p:cNvCxnSpPr>
            <p:nvPr/>
          </p:nvCxnSpPr>
          <p:spPr>
            <a:xfrm>
              <a:off x="2905139" y="4893312"/>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68">
              <a:extLst>
                <a:ext uri="{FF2B5EF4-FFF2-40B4-BE49-F238E27FC236}">
                  <a16:creationId xmlns:a16="http://schemas.microsoft.com/office/drawing/2014/main" id="{CED19A8C-8219-4414-86CF-51C176FD0247}"/>
                </a:ext>
              </a:extLst>
            </p:cNvPr>
            <p:cNvCxnSpPr>
              <a:stCxn id="16" idx="4"/>
              <a:endCxn id="32" idx="3"/>
            </p:cNvCxnSpPr>
            <p:nvPr/>
          </p:nvCxnSpPr>
          <p:spPr>
            <a:xfrm>
              <a:off x="2830820" y="4924096"/>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70">
              <a:extLst>
                <a:ext uri="{FF2B5EF4-FFF2-40B4-BE49-F238E27FC236}">
                  <a16:creationId xmlns:a16="http://schemas.microsoft.com/office/drawing/2014/main" id="{02593AE8-2C95-4050-8800-C6B087563529}"/>
                </a:ext>
              </a:extLst>
            </p:cNvPr>
            <p:cNvCxnSpPr>
              <a:cxnSpLocks/>
              <a:stCxn id="37" idx="0"/>
              <a:endCxn id="29" idx="4"/>
            </p:cNvCxnSpPr>
            <p:nvPr/>
          </p:nvCxnSpPr>
          <p:spPr>
            <a:xfrm flipV="1">
              <a:off x="2331579" y="438806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72">
              <a:extLst>
                <a:ext uri="{FF2B5EF4-FFF2-40B4-BE49-F238E27FC236}">
                  <a16:creationId xmlns:a16="http://schemas.microsoft.com/office/drawing/2014/main" id="{756D6BBD-188A-4573-AAB1-A9F26703B644}"/>
                </a:ext>
              </a:extLst>
            </p:cNvPr>
            <p:cNvCxnSpPr>
              <a:cxnSpLocks/>
              <a:stCxn id="37" idx="7"/>
              <a:endCxn id="16" idx="3"/>
            </p:cNvCxnSpPr>
            <p:nvPr/>
          </p:nvCxnSpPr>
          <p:spPr>
            <a:xfrm flipV="1">
              <a:off x="2405898" y="4893312"/>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77">
              <a:extLst>
                <a:ext uri="{FF2B5EF4-FFF2-40B4-BE49-F238E27FC236}">
                  <a16:creationId xmlns:a16="http://schemas.microsoft.com/office/drawing/2014/main" id="{050C18D8-A513-496C-B6CC-2A780FCA961B}"/>
                </a:ext>
              </a:extLst>
            </p:cNvPr>
            <p:cNvCxnSpPr>
              <a:cxnSpLocks/>
              <a:stCxn id="40" idx="3"/>
              <a:endCxn id="41" idx="7"/>
            </p:cNvCxnSpPr>
            <p:nvPr/>
          </p:nvCxnSpPr>
          <p:spPr>
            <a:xfrm flipH="1">
              <a:off x="1764766" y="1892608"/>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78">
              <a:extLst>
                <a:ext uri="{FF2B5EF4-FFF2-40B4-BE49-F238E27FC236}">
                  <a16:creationId xmlns:a16="http://schemas.microsoft.com/office/drawing/2014/main" id="{B7554220-8F01-441E-B632-AE6A3B840461}"/>
                </a:ext>
              </a:extLst>
            </p:cNvPr>
            <p:cNvCxnSpPr>
              <a:cxnSpLocks/>
              <a:stCxn id="41" idx="6"/>
              <a:endCxn id="35" idx="2"/>
            </p:cNvCxnSpPr>
            <p:nvPr/>
          </p:nvCxnSpPr>
          <p:spPr>
            <a:xfrm flipV="1">
              <a:off x="1795550" y="2511972"/>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79">
              <a:extLst>
                <a:ext uri="{FF2B5EF4-FFF2-40B4-BE49-F238E27FC236}">
                  <a16:creationId xmlns:a16="http://schemas.microsoft.com/office/drawing/2014/main" id="{90088978-D278-42FD-A42D-68DE49F28EE1}"/>
                </a:ext>
              </a:extLst>
            </p:cNvPr>
            <p:cNvCxnSpPr>
              <a:cxnSpLocks/>
              <a:stCxn id="41" idx="5"/>
              <a:endCxn id="30" idx="1"/>
            </p:cNvCxnSpPr>
            <p:nvPr/>
          </p:nvCxnSpPr>
          <p:spPr>
            <a:xfrm>
              <a:off x="1764766" y="2722925"/>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80">
              <a:extLst>
                <a:ext uri="{FF2B5EF4-FFF2-40B4-BE49-F238E27FC236}">
                  <a16:creationId xmlns:a16="http://schemas.microsoft.com/office/drawing/2014/main" id="{099A9EC0-BB0D-4703-94BD-16427A28B7AD}"/>
                </a:ext>
              </a:extLst>
            </p:cNvPr>
            <p:cNvCxnSpPr>
              <a:cxnSpLocks/>
              <a:stCxn id="29" idx="6"/>
              <a:endCxn id="11" idx="2"/>
            </p:cNvCxnSpPr>
            <p:nvPr/>
          </p:nvCxnSpPr>
          <p:spPr>
            <a:xfrm flipV="1">
              <a:off x="2683675" y="427245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81">
              <a:extLst>
                <a:ext uri="{FF2B5EF4-FFF2-40B4-BE49-F238E27FC236}">
                  <a16:creationId xmlns:a16="http://schemas.microsoft.com/office/drawing/2014/main" id="{699DB136-4369-44AF-9BAC-E9E9C85D4FB4}"/>
                </a:ext>
              </a:extLst>
            </p:cNvPr>
            <p:cNvCxnSpPr>
              <a:cxnSpLocks/>
              <a:stCxn id="10" idx="4"/>
              <a:endCxn id="17" idx="0"/>
            </p:cNvCxnSpPr>
            <p:nvPr/>
          </p:nvCxnSpPr>
          <p:spPr>
            <a:xfrm flipH="1">
              <a:off x="4018489" y="4745420"/>
              <a:ext cx="241738" cy="798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82">
              <a:extLst>
                <a:ext uri="{FF2B5EF4-FFF2-40B4-BE49-F238E27FC236}">
                  <a16:creationId xmlns:a16="http://schemas.microsoft.com/office/drawing/2014/main" id="{5187F7E0-904D-461C-A901-9FB851B568AA}"/>
                </a:ext>
              </a:extLst>
            </p:cNvPr>
            <p:cNvCxnSpPr>
              <a:cxnSpLocks/>
              <a:stCxn id="10" idx="5"/>
              <a:endCxn id="33" idx="1"/>
            </p:cNvCxnSpPr>
            <p:nvPr/>
          </p:nvCxnSpPr>
          <p:spPr>
            <a:xfrm>
              <a:off x="4334546" y="4714636"/>
              <a:ext cx="382134"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83">
              <a:extLst>
                <a:ext uri="{FF2B5EF4-FFF2-40B4-BE49-F238E27FC236}">
                  <a16:creationId xmlns:a16="http://schemas.microsoft.com/office/drawing/2014/main" id="{BF42D80A-BF65-45D1-8AE5-2DB3CF03D943}"/>
                </a:ext>
              </a:extLst>
            </p:cNvPr>
            <p:cNvCxnSpPr>
              <a:cxnSpLocks/>
              <a:stCxn id="5" idx="7"/>
              <a:endCxn id="10" idx="3"/>
            </p:cNvCxnSpPr>
            <p:nvPr/>
          </p:nvCxnSpPr>
          <p:spPr>
            <a:xfrm flipV="1">
              <a:off x="3646118" y="4714636"/>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84">
              <a:extLst>
                <a:ext uri="{FF2B5EF4-FFF2-40B4-BE49-F238E27FC236}">
                  <a16:creationId xmlns:a16="http://schemas.microsoft.com/office/drawing/2014/main" id="{6701736F-B950-4322-A5E5-9DDA8F166739}"/>
                </a:ext>
              </a:extLst>
            </p:cNvPr>
            <p:cNvCxnSpPr>
              <a:cxnSpLocks/>
              <a:stCxn id="11" idx="6"/>
              <a:endCxn id="10" idx="2"/>
            </p:cNvCxnSpPr>
            <p:nvPr/>
          </p:nvCxnSpPr>
          <p:spPr>
            <a:xfrm>
              <a:off x="3429908" y="4272455"/>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85">
              <a:extLst>
                <a:ext uri="{FF2B5EF4-FFF2-40B4-BE49-F238E27FC236}">
                  <a16:creationId xmlns:a16="http://schemas.microsoft.com/office/drawing/2014/main" id="{46AB5092-139D-4EBF-BF2D-1BCB20E9632C}"/>
                </a:ext>
              </a:extLst>
            </p:cNvPr>
            <p:cNvCxnSpPr>
              <a:cxnSpLocks/>
              <a:stCxn id="32" idx="7"/>
              <a:endCxn id="5" idx="3"/>
            </p:cNvCxnSpPr>
            <p:nvPr/>
          </p:nvCxnSpPr>
          <p:spPr>
            <a:xfrm flipV="1">
              <a:off x="3136366" y="5297960"/>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86">
              <a:extLst>
                <a:ext uri="{FF2B5EF4-FFF2-40B4-BE49-F238E27FC236}">
                  <a16:creationId xmlns:a16="http://schemas.microsoft.com/office/drawing/2014/main" id="{4EA7C726-B632-4982-BE39-6B92897F76F4}"/>
                </a:ext>
              </a:extLst>
            </p:cNvPr>
            <p:cNvCxnSpPr>
              <a:cxnSpLocks/>
              <a:stCxn id="17" idx="1"/>
              <a:endCxn id="5" idx="5"/>
            </p:cNvCxnSpPr>
            <p:nvPr/>
          </p:nvCxnSpPr>
          <p:spPr>
            <a:xfrm flipH="1" flipV="1">
              <a:off x="3646118" y="5297960"/>
              <a:ext cx="298052" cy="277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87">
              <a:extLst>
                <a:ext uri="{FF2B5EF4-FFF2-40B4-BE49-F238E27FC236}">
                  <a16:creationId xmlns:a16="http://schemas.microsoft.com/office/drawing/2014/main" id="{AC6E0FBF-4F06-4875-A1CD-2DFEBF06C398}"/>
                </a:ext>
              </a:extLst>
            </p:cNvPr>
            <p:cNvCxnSpPr>
              <a:cxnSpLocks/>
              <a:stCxn id="17" idx="6"/>
              <a:endCxn id="33" idx="3"/>
            </p:cNvCxnSpPr>
            <p:nvPr/>
          </p:nvCxnSpPr>
          <p:spPr>
            <a:xfrm flipV="1">
              <a:off x="4123592" y="5403063"/>
              <a:ext cx="593088" cy="24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88">
              <a:extLst>
                <a:ext uri="{FF2B5EF4-FFF2-40B4-BE49-F238E27FC236}">
                  <a16:creationId xmlns:a16="http://schemas.microsoft.com/office/drawing/2014/main" id="{B072C537-4E8D-4331-B085-AC8B564BADBD}"/>
                </a:ext>
              </a:extLst>
            </p:cNvPr>
            <p:cNvCxnSpPr>
              <a:cxnSpLocks/>
              <a:stCxn id="32" idx="6"/>
              <a:endCxn id="17" idx="2"/>
            </p:cNvCxnSpPr>
            <p:nvPr/>
          </p:nvCxnSpPr>
          <p:spPr>
            <a:xfrm flipV="1">
              <a:off x="3167150" y="5649310"/>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119">
              <a:extLst>
                <a:ext uri="{FF2B5EF4-FFF2-40B4-BE49-F238E27FC236}">
                  <a16:creationId xmlns:a16="http://schemas.microsoft.com/office/drawing/2014/main" id="{62FFCB00-2D8B-491A-84C0-B56A7EA810F2}"/>
                </a:ext>
              </a:extLst>
            </p:cNvPr>
            <p:cNvCxnSpPr>
              <a:cxnSpLocks/>
              <a:stCxn id="31" idx="0"/>
              <a:endCxn id="34" idx="5"/>
            </p:cNvCxnSpPr>
            <p:nvPr/>
          </p:nvCxnSpPr>
          <p:spPr>
            <a:xfrm flipH="1" flipV="1">
              <a:off x="4003470" y="2491698"/>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120">
              <a:extLst>
                <a:ext uri="{FF2B5EF4-FFF2-40B4-BE49-F238E27FC236}">
                  <a16:creationId xmlns:a16="http://schemas.microsoft.com/office/drawing/2014/main" id="{D68F3BE5-7684-44F7-8874-1F7EFF37C462}"/>
                </a:ext>
              </a:extLst>
            </p:cNvPr>
            <p:cNvCxnSpPr>
              <a:cxnSpLocks/>
              <a:stCxn id="25" idx="6"/>
              <a:endCxn id="31" idx="2"/>
            </p:cNvCxnSpPr>
            <p:nvPr/>
          </p:nvCxnSpPr>
          <p:spPr>
            <a:xfrm flipV="1">
              <a:off x="3492971" y="3084786"/>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121">
              <a:extLst>
                <a:ext uri="{FF2B5EF4-FFF2-40B4-BE49-F238E27FC236}">
                  <a16:creationId xmlns:a16="http://schemas.microsoft.com/office/drawing/2014/main" id="{60938C40-D957-44EE-A2B6-C5E75A4D38F0}"/>
                </a:ext>
              </a:extLst>
            </p:cNvPr>
            <p:cNvCxnSpPr>
              <a:cxnSpLocks/>
              <a:stCxn id="36" idx="4"/>
              <a:endCxn id="34" idx="0"/>
            </p:cNvCxnSpPr>
            <p:nvPr/>
          </p:nvCxnSpPr>
          <p:spPr>
            <a:xfrm flipH="1">
              <a:off x="3929151" y="1860330"/>
              <a:ext cx="115613" cy="451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122">
              <a:extLst>
                <a:ext uri="{FF2B5EF4-FFF2-40B4-BE49-F238E27FC236}">
                  <a16:creationId xmlns:a16="http://schemas.microsoft.com/office/drawing/2014/main" id="{2C0D00F4-8C87-4338-B7A7-1CDE752B46E3}"/>
                </a:ext>
              </a:extLst>
            </p:cNvPr>
            <p:cNvCxnSpPr>
              <a:cxnSpLocks/>
              <a:stCxn id="39" idx="6"/>
              <a:endCxn id="36" idx="2"/>
            </p:cNvCxnSpPr>
            <p:nvPr/>
          </p:nvCxnSpPr>
          <p:spPr>
            <a:xfrm>
              <a:off x="3224957" y="1723696"/>
              <a:ext cx="714704" cy="31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123">
              <a:extLst>
                <a:ext uri="{FF2B5EF4-FFF2-40B4-BE49-F238E27FC236}">
                  <a16:creationId xmlns:a16="http://schemas.microsoft.com/office/drawing/2014/main" id="{F006F97D-14AA-4A97-B52A-93A3A1B54B1D}"/>
                </a:ext>
              </a:extLst>
            </p:cNvPr>
            <p:cNvCxnSpPr>
              <a:cxnSpLocks/>
              <a:stCxn id="39" idx="5"/>
              <a:endCxn id="34" idx="1"/>
            </p:cNvCxnSpPr>
            <p:nvPr/>
          </p:nvCxnSpPr>
          <p:spPr>
            <a:xfrm>
              <a:off x="3194173" y="1798015"/>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124">
              <a:extLst>
                <a:ext uri="{FF2B5EF4-FFF2-40B4-BE49-F238E27FC236}">
                  <a16:creationId xmlns:a16="http://schemas.microsoft.com/office/drawing/2014/main" id="{F2E8C4B1-979D-43F9-BFF5-C689A0F7EFB8}"/>
                </a:ext>
              </a:extLst>
            </p:cNvPr>
            <p:cNvCxnSpPr>
              <a:cxnSpLocks/>
              <a:stCxn id="35" idx="7"/>
              <a:endCxn id="39" idx="4"/>
            </p:cNvCxnSpPr>
            <p:nvPr/>
          </p:nvCxnSpPr>
          <p:spPr>
            <a:xfrm flipV="1">
              <a:off x="3047028" y="1828799"/>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125">
              <a:extLst>
                <a:ext uri="{FF2B5EF4-FFF2-40B4-BE49-F238E27FC236}">
                  <a16:creationId xmlns:a16="http://schemas.microsoft.com/office/drawing/2014/main" id="{C93C8768-EFC8-43D7-9373-4ACF5D1C63FA}"/>
                </a:ext>
              </a:extLst>
            </p:cNvPr>
            <p:cNvCxnSpPr>
              <a:cxnSpLocks/>
              <a:stCxn id="40" idx="6"/>
              <a:endCxn id="39" idx="2"/>
            </p:cNvCxnSpPr>
            <p:nvPr/>
          </p:nvCxnSpPr>
          <p:spPr>
            <a:xfrm flipV="1">
              <a:off x="2268515" y="1723696"/>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126">
              <a:extLst>
                <a:ext uri="{FF2B5EF4-FFF2-40B4-BE49-F238E27FC236}">
                  <a16:creationId xmlns:a16="http://schemas.microsoft.com/office/drawing/2014/main" id="{4DF14C89-CAEE-4CE0-88FD-2C370EF66D22}"/>
                </a:ext>
              </a:extLst>
            </p:cNvPr>
            <p:cNvCxnSpPr>
              <a:cxnSpLocks/>
              <a:stCxn id="35" idx="6"/>
              <a:endCxn id="34" idx="2"/>
            </p:cNvCxnSpPr>
            <p:nvPr/>
          </p:nvCxnSpPr>
          <p:spPr>
            <a:xfrm flipV="1">
              <a:off x="3077812" y="2417379"/>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127">
              <a:extLst>
                <a:ext uri="{FF2B5EF4-FFF2-40B4-BE49-F238E27FC236}">
                  <a16:creationId xmlns:a16="http://schemas.microsoft.com/office/drawing/2014/main" id="{0EDA0B04-CD5B-4EDF-A2D3-4529608BBD5B}"/>
                </a:ext>
              </a:extLst>
            </p:cNvPr>
            <p:cNvCxnSpPr>
              <a:cxnSpLocks/>
              <a:stCxn id="40" idx="5"/>
              <a:endCxn id="35" idx="1"/>
            </p:cNvCxnSpPr>
            <p:nvPr/>
          </p:nvCxnSpPr>
          <p:spPr>
            <a:xfrm>
              <a:off x="2237731" y="1892608"/>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128">
              <a:extLst>
                <a:ext uri="{FF2B5EF4-FFF2-40B4-BE49-F238E27FC236}">
                  <a16:creationId xmlns:a16="http://schemas.microsoft.com/office/drawing/2014/main" id="{47178071-269B-404B-A6F8-52AAD3DE23F1}"/>
                </a:ext>
              </a:extLst>
            </p:cNvPr>
            <p:cNvCxnSpPr>
              <a:cxnSpLocks/>
            </p:cNvCxnSpPr>
            <p:nvPr/>
          </p:nvCxnSpPr>
          <p:spPr>
            <a:xfrm>
              <a:off x="4365330" y="4668026"/>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129">
              <a:extLst>
                <a:ext uri="{FF2B5EF4-FFF2-40B4-BE49-F238E27FC236}">
                  <a16:creationId xmlns:a16="http://schemas.microsoft.com/office/drawing/2014/main" id="{05A6D774-D3BD-4EAA-9F1F-3EA031D06922}"/>
                </a:ext>
              </a:extLst>
            </p:cNvPr>
            <p:cNvCxnSpPr>
              <a:cxnSpLocks/>
              <a:stCxn id="33" idx="7"/>
              <a:endCxn id="23" idx="3"/>
            </p:cNvCxnSpPr>
            <p:nvPr/>
          </p:nvCxnSpPr>
          <p:spPr>
            <a:xfrm flipV="1">
              <a:off x="4865318" y="4714636"/>
              <a:ext cx="234990"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130">
              <a:extLst>
                <a:ext uri="{FF2B5EF4-FFF2-40B4-BE49-F238E27FC236}">
                  <a16:creationId xmlns:a16="http://schemas.microsoft.com/office/drawing/2014/main" id="{0B802B45-7C67-4AE4-9677-589D6BE608CB}"/>
                </a:ext>
              </a:extLst>
            </p:cNvPr>
            <p:cNvCxnSpPr>
              <a:cxnSpLocks/>
              <a:stCxn id="20" idx="4"/>
              <a:endCxn id="10" idx="0"/>
            </p:cNvCxnSpPr>
            <p:nvPr/>
          </p:nvCxnSpPr>
          <p:spPr>
            <a:xfrm>
              <a:off x="4050020" y="3999185"/>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131">
              <a:extLst>
                <a:ext uri="{FF2B5EF4-FFF2-40B4-BE49-F238E27FC236}">
                  <a16:creationId xmlns:a16="http://schemas.microsoft.com/office/drawing/2014/main" id="{D803EC44-7730-4CF5-A88D-12874A270CAB}"/>
                </a:ext>
              </a:extLst>
            </p:cNvPr>
            <p:cNvCxnSpPr>
              <a:cxnSpLocks/>
              <a:stCxn id="11" idx="7"/>
              <a:endCxn id="20" idx="3"/>
            </p:cNvCxnSpPr>
            <p:nvPr/>
          </p:nvCxnSpPr>
          <p:spPr>
            <a:xfrm flipV="1">
              <a:off x="3399124" y="3968401"/>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132">
              <a:extLst>
                <a:ext uri="{FF2B5EF4-FFF2-40B4-BE49-F238E27FC236}">
                  <a16:creationId xmlns:a16="http://schemas.microsoft.com/office/drawing/2014/main" id="{DFEE444D-8A95-4126-B447-F9D5900F54D1}"/>
                </a:ext>
              </a:extLst>
            </p:cNvPr>
            <p:cNvCxnSpPr>
              <a:cxnSpLocks/>
              <a:stCxn id="25" idx="1"/>
              <a:endCxn id="35" idx="5"/>
            </p:cNvCxnSpPr>
            <p:nvPr/>
          </p:nvCxnSpPr>
          <p:spPr>
            <a:xfrm flipH="1" flipV="1">
              <a:off x="3047028" y="2586291"/>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178">
              <a:extLst>
                <a:ext uri="{FF2B5EF4-FFF2-40B4-BE49-F238E27FC236}">
                  <a16:creationId xmlns:a16="http://schemas.microsoft.com/office/drawing/2014/main" id="{E904EAD3-3F0D-403B-9D21-31E50B509E41}"/>
                </a:ext>
              </a:extLst>
            </p:cNvPr>
            <p:cNvCxnSpPr>
              <a:cxnSpLocks/>
              <a:stCxn id="29" idx="7"/>
              <a:endCxn id="25" idx="3"/>
            </p:cNvCxnSpPr>
            <p:nvPr/>
          </p:nvCxnSpPr>
          <p:spPr>
            <a:xfrm flipV="1">
              <a:off x="2652891" y="3442885"/>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185">
              <a:extLst>
                <a:ext uri="{FF2B5EF4-FFF2-40B4-BE49-F238E27FC236}">
                  <a16:creationId xmlns:a16="http://schemas.microsoft.com/office/drawing/2014/main" id="{DB75006E-66DE-4857-884F-97C4E9851294}"/>
                </a:ext>
              </a:extLst>
            </p:cNvPr>
            <p:cNvCxnSpPr>
              <a:cxnSpLocks/>
              <a:stCxn id="37" idx="5"/>
              <a:endCxn id="32" idx="2"/>
            </p:cNvCxnSpPr>
            <p:nvPr/>
          </p:nvCxnSpPr>
          <p:spPr>
            <a:xfrm>
              <a:off x="2405898" y="5403064"/>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186">
              <a:extLst>
                <a:ext uri="{FF2B5EF4-FFF2-40B4-BE49-F238E27FC236}">
                  <a16:creationId xmlns:a16="http://schemas.microsoft.com/office/drawing/2014/main" id="{1D77E86C-0915-499B-B21C-B362331CCFD9}"/>
                </a:ext>
              </a:extLst>
            </p:cNvPr>
            <p:cNvCxnSpPr>
              <a:cxnSpLocks/>
              <a:stCxn id="38" idx="5"/>
              <a:endCxn id="37" idx="1"/>
            </p:cNvCxnSpPr>
            <p:nvPr/>
          </p:nvCxnSpPr>
          <p:spPr>
            <a:xfrm>
              <a:off x="1943442" y="4667340"/>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187">
              <a:extLst>
                <a:ext uri="{FF2B5EF4-FFF2-40B4-BE49-F238E27FC236}">
                  <a16:creationId xmlns:a16="http://schemas.microsoft.com/office/drawing/2014/main" id="{B30C0C75-834C-44D1-93A1-BECB5FC90817}"/>
                </a:ext>
              </a:extLst>
            </p:cNvPr>
            <p:cNvCxnSpPr>
              <a:cxnSpLocks/>
              <a:stCxn id="16" idx="1"/>
              <a:endCxn id="29" idx="5"/>
            </p:cNvCxnSpPr>
            <p:nvPr/>
          </p:nvCxnSpPr>
          <p:spPr>
            <a:xfrm flipH="1" flipV="1">
              <a:off x="2652891" y="4357284"/>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188">
              <a:extLst>
                <a:ext uri="{FF2B5EF4-FFF2-40B4-BE49-F238E27FC236}">
                  <a16:creationId xmlns:a16="http://schemas.microsoft.com/office/drawing/2014/main" id="{7D448542-6D72-433B-8E92-F925E23BE626}"/>
                </a:ext>
              </a:extLst>
            </p:cNvPr>
            <p:cNvCxnSpPr>
              <a:cxnSpLocks/>
              <a:stCxn id="42" idx="4"/>
              <a:endCxn id="38" idx="0"/>
            </p:cNvCxnSpPr>
            <p:nvPr/>
          </p:nvCxnSpPr>
          <p:spPr>
            <a:xfrm>
              <a:off x="1753508" y="3836275"/>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189">
              <a:extLst>
                <a:ext uri="{FF2B5EF4-FFF2-40B4-BE49-F238E27FC236}">
                  <a16:creationId xmlns:a16="http://schemas.microsoft.com/office/drawing/2014/main" id="{417E8C04-558A-487E-A659-54D9F6D0B5AE}"/>
                </a:ext>
              </a:extLst>
            </p:cNvPr>
            <p:cNvCxnSpPr>
              <a:cxnSpLocks/>
              <a:stCxn id="41" idx="4"/>
              <a:endCxn id="42" idx="0"/>
            </p:cNvCxnSpPr>
            <p:nvPr/>
          </p:nvCxnSpPr>
          <p:spPr>
            <a:xfrm>
              <a:off x="1690447" y="2753709"/>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200">
              <a:extLst>
                <a:ext uri="{FF2B5EF4-FFF2-40B4-BE49-F238E27FC236}">
                  <a16:creationId xmlns:a16="http://schemas.microsoft.com/office/drawing/2014/main" id="{5CD09311-3605-449B-BEE1-12AF3404128C}"/>
                </a:ext>
              </a:extLst>
            </p:cNvPr>
            <p:cNvCxnSpPr>
              <a:cxnSpLocks/>
              <a:stCxn id="30" idx="7"/>
              <a:endCxn id="35" idx="3"/>
            </p:cNvCxnSpPr>
            <p:nvPr/>
          </p:nvCxnSpPr>
          <p:spPr>
            <a:xfrm flipV="1">
              <a:off x="2526766" y="2586291"/>
              <a:ext cx="371624" cy="592341"/>
            </a:xfrm>
            <a:prstGeom prst="line">
              <a:avLst/>
            </a:prstGeom>
          </p:spPr>
          <p:style>
            <a:lnRef idx="1">
              <a:schemeClr val="accent1"/>
            </a:lnRef>
            <a:fillRef idx="0">
              <a:schemeClr val="accent1"/>
            </a:fillRef>
            <a:effectRef idx="0">
              <a:schemeClr val="accent1"/>
            </a:effectRef>
            <a:fontRef idx="minor">
              <a:schemeClr val="tx1"/>
            </a:fontRef>
          </p:style>
        </p:cxnSp>
        <p:sp>
          <p:nvSpPr>
            <p:cNvPr id="91" name="Oval 205">
              <a:extLst>
                <a:ext uri="{FF2B5EF4-FFF2-40B4-BE49-F238E27FC236}">
                  <a16:creationId xmlns:a16="http://schemas.microsoft.com/office/drawing/2014/main" id="{9DF47534-B963-4229-96F8-21759D757EB6}"/>
                </a:ext>
              </a:extLst>
            </p:cNvPr>
            <p:cNvSpPr/>
            <p:nvPr/>
          </p:nvSpPr>
          <p:spPr>
            <a:xfrm flipH="1" flipV="1">
              <a:off x="5467098" y="17426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2" name="Oval 206">
              <a:extLst>
                <a:ext uri="{FF2B5EF4-FFF2-40B4-BE49-F238E27FC236}">
                  <a16:creationId xmlns:a16="http://schemas.microsoft.com/office/drawing/2014/main" id="{584C7283-61DB-4915-85A0-537D20FB5956}"/>
                </a:ext>
              </a:extLst>
            </p:cNvPr>
            <p:cNvSpPr/>
            <p:nvPr/>
          </p:nvSpPr>
          <p:spPr>
            <a:xfrm flipH="1" flipV="1">
              <a:off x="4778670" y="232594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3" name="Oval 207">
              <a:extLst>
                <a:ext uri="{FF2B5EF4-FFF2-40B4-BE49-F238E27FC236}">
                  <a16:creationId xmlns:a16="http://schemas.microsoft.com/office/drawing/2014/main" id="{5D360AA8-8E44-4E05-919A-D2A89CBF58E9}"/>
                </a:ext>
              </a:extLst>
            </p:cNvPr>
            <p:cNvSpPr/>
            <p:nvPr/>
          </p:nvSpPr>
          <p:spPr>
            <a:xfrm flipH="1" flipV="1">
              <a:off x="5714092" y="269380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4" name="Oval 208">
              <a:extLst>
                <a:ext uri="{FF2B5EF4-FFF2-40B4-BE49-F238E27FC236}">
                  <a16:creationId xmlns:a16="http://schemas.microsoft.com/office/drawing/2014/main" id="{30BEC31D-2EFD-4569-9FF3-6C4542DB8B98}"/>
                </a:ext>
              </a:extLst>
            </p:cNvPr>
            <p:cNvSpPr/>
            <p:nvPr/>
          </p:nvSpPr>
          <p:spPr>
            <a:xfrm flipH="1" flipV="1">
              <a:off x="6208077" y="214726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5" name="Oval 209">
              <a:extLst>
                <a:ext uri="{FF2B5EF4-FFF2-40B4-BE49-F238E27FC236}">
                  <a16:creationId xmlns:a16="http://schemas.microsoft.com/office/drawing/2014/main" id="{C8A76902-0517-4123-B16A-DA1251FAB6CE}"/>
                </a:ext>
              </a:extLst>
            </p:cNvPr>
            <p:cNvSpPr/>
            <p:nvPr/>
          </p:nvSpPr>
          <p:spPr>
            <a:xfrm flipH="1" flipV="1">
              <a:off x="5020408" y="11493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6" name="Oval 210">
              <a:extLst>
                <a:ext uri="{FF2B5EF4-FFF2-40B4-BE49-F238E27FC236}">
                  <a16:creationId xmlns:a16="http://schemas.microsoft.com/office/drawing/2014/main" id="{83CF40C2-52C1-4339-9C2D-CFC054C6BF9D}"/>
                </a:ext>
              </a:extLst>
            </p:cNvPr>
            <p:cNvSpPr/>
            <p:nvPr/>
          </p:nvSpPr>
          <p:spPr>
            <a:xfrm flipH="1" flipV="1">
              <a:off x="4988877" y="307217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7" name="Oval 212">
              <a:extLst>
                <a:ext uri="{FF2B5EF4-FFF2-40B4-BE49-F238E27FC236}">
                  <a16:creationId xmlns:a16="http://schemas.microsoft.com/office/drawing/2014/main" id="{7EA6EAA3-41EE-4C28-80F0-459BA2B48633}"/>
                </a:ext>
              </a:extLst>
            </p:cNvPr>
            <p:cNvSpPr/>
            <p:nvPr/>
          </p:nvSpPr>
          <p:spPr>
            <a:xfrm flipH="1" flipV="1">
              <a:off x="5651029" y="359769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8" name="Oval 213">
              <a:extLst>
                <a:ext uri="{FF2B5EF4-FFF2-40B4-BE49-F238E27FC236}">
                  <a16:creationId xmlns:a16="http://schemas.microsoft.com/office/drawing/2014/main" id="{BC011C64-4AC7-4108-83BB-76FA9D2149FE}"/>
                </a:ext>
              </a:extLst>
            </p:cNvPr>
            <p:cNvSpPr/>
            <p:nvPr/>
          </p:nvSpPr>
          <p:spPr>
            <a:xfrm flipH="1" flipV="1">
              <a:off x="6460325" y="268329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9" name="Oval 214">
              <a:extLst>
                <a:ext uri="{FF2B5EF4-FFF2-40B4-BE49-F238E27FC236}">
                  <a16:creationId xmlns:a16="http://schemas.microsoft.com/office/drawing/2014/main" id="{907817D1-A09B-4C8E-ACC1-C1E8EAFBA9CF}"/>
                </a:ext>
              </a:extLst>
            </p:cNvPr>
            <p:cNvSpPr/>
            <p:nvPr/>
          </p:nvSpPr>
          <p:spPr>
            <a:xfrm flipH="1" flipV="1">
              <a:off x="6586450" y="371330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0" name="Oval 215">
              <a:extLst>
                <a:ext uri="{FF2B5EF4-FFF2-40B4-BE49-F238E27FC236}">
                  <a16:creationId xmlns:a16="http://schemas.microsoft.com/office/drawing/2014/main" id="{E61537DA-37E7-4B4F-89A4-E3B0D1741F19}"/>
                </a:ext>
              </a:extLst>
            </p:cNvPr>
            <p:cNvSpPr/>
            <p:nvPr/>
          </p:nvSpPr>
          <p:spPr>
            <a:xfrm flipH="1" flipV="1">
              <a:off x="4820712" y="388147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1" name="Oval 216">
              <a:extLst>
                <a:ext uri="{FF2B5EF4-FFF2-40B4-BE49-F238E27FC236}">
                  <a16:creationId xmlns:a16="http://schemas.microsoft.com/office/drawing/2014/main" id="{A5B27A92-EB64-4F94-ACD2-C619E5BB98A4}"/>
                </a:ext>
              </a:extLst>
            </p:cNvPr>
            <p:cNvSpPr/>
            <p:nvPr/>
          </p:nvSpPr>
          <p:spPr>
            <a:xfrm flipH="1" flipV="1">
              <a:off x="5976850" y="122235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2" name="Oval 217">
              <a:extLst>
                <a:ext uri="{FF2B5EF4-FFF2-40B4-BE49-F238E27FC236}">
                  <a16:creationId xmlns:a16="http://schemas.microsoft.com/office/drawing/2014/main" id="{21B9D7AB-0921-41FA-B082-4EF803F34C5B}"/>
                </a:ext>
              </a:extLst>
            </p:cNvPr>
            <p:cNvSpPr/>
            <p:nvPr/>
          </p:nvSpPr>
          <p:spPr>
            <a:xfrm flipH="1" flipV="1">
              <a:off x="4566057" y="159397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3" name="Oval 219">
              <a:extLst>
                <a:ext uri="{FF2B5EF4-FFF2-40B4-BE49-F238E27FC236}">
                  <a16:creationId xmlns:a16="http://schemas.microsoft.com/office/drawing/2014/main" id="{5DC91525-8EBE-401B-A084-3F69BE8F53F0}"/>
                </a:ext>
              </a:extLst>
            </p:cNvPr>
            <p:cNvSpPr/>
            <p:nvPr/>
          </p:nvSpPr>
          <p:spPr>
            <a:xfrm flipH="1" flipV="1">
              <a:off x="6066188" y="44542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4" name="Oval 220">
              <a:extLst>
                <a:ext uri="{FF2B5EF4-FFF2-40B4-BE49-F238E27FC236}">
                  <a16:creationId xmlns:a16="http://schemas.microsoft.com/office/drawing/2014/main" id="{BFB67B2E-903C-442C-8891-C98EBF28B0BA}"/>
                </a:ext>
              </a:extLst>
            </p:cNvPr>
            <p:cNvSpPr/>
            <p:nvPr/>
          </p:nvSpPr>
          <p:spPr>
            <a:xfrm flipH="1" flipV="1">
              <a:off x="5174627" y="56041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5" name="Oval 221">
              <a:extLst>
                <a:ext uri="{FF2B5EF4-FFF2-40B4-BE49-F238E27FC236}">
                  <a16:creationId xmlns:a16="http://schemas.microsoft.com/office/drawing/2014/main" id="{4EFC5804-B524-41D3-B1C4-9D291F8A73BD}"/>
                </a:ext>
              </a:extLst>
            </p:cNvPr>
            <p:cNvSpPr/>
            <p:nvPr/>
          </p:nvSpPr>
          <p:spPr>
            <a:xfrm flipH="1" flipV="1">
              <a:off x="6707318" y="163751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6" name="Oval 222">
              <a:extLst>
                <a:ext uri="{FF2B5EF4-FFF2-40B4-BE49-F238E27FC236}">
                  <a16:creationId xmlns:a16="http://schemas.microsoft.com/office/drawing/2014/main" id="{FE7F1B46-D43F-4B47-9557-0AB199170323}"/>
                </a:ext>
              </a:extLst>
            </p:cNvPr>
            <p:cNvSpPr/>
            <p:nvPr/>
          </p:nvSpPr>
          <p:spPr>
            <a:xfrm flipH="1" flipV="1">
              <a:off x="7169774" y="237323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7" name="Oval 223">
              <a:extLst>
                <a:ext uri="{FF2B5EF4-FFF2-40B4-BE49-F238E27FC236}">
                  <a16:creationId xmlns:a16="http://schemas.microsoft.com/office/drawing/2014/main" id="{1516EBB5-9F08-4561-9BE6-9B8CEEFB8581}"/>
                </a:ext>
              </a:extLst>
            </p:cNvPr>
            <p:cNvSpPr/>
            <p:nvPr/>
          </p:nvSpPr>
          <p:spPr>
            <a:xfrm flipH="1" flipV="1">
              <a:off x="5919043" y="524256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8" name="Oval 224">
              <a:extLst>
                <a:ext uri="{FF2B5EF4-FFF2-40B4-BE49-F238E27FC236}">
                  <a16:creationId xmlns:a16="http://schemas.microsoft.com/office/drawing/2014/main" id="{901A376D-27AC-4075-88C7-DA80967808F8}"/>
                </a:ext>
              </a:extLst>
            </p:cNvPr>
            <p:cNvSpPr/>
            <p:nvPr/>
          </p:nvSpPr>
          <p:spPr>
            <a:xfrm flipH="1" flipV="1">
              <a:off x="6875485" y="514796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09" name="Oval 225">
              <a:extLst>
                <a:ext uri="{FF2B5EF4-FFF2-40B4-BE49-F238E27FC236}">
                  <a16:creationId xmlns:a16="http://schemas.microsoft.com/office/drawing/2014/main" id="{8B73799F-5D89-43F4-832B-9C02D0FD032F}"/>
                </a:ext>
              </a:extLst>
            </p:cNvPr>
            <p:cNvSpPr/>
            <p:nvPr/>
          </p:nvSpPr>
          <p:spPr>
            <a:xfrm flipH="1" flipV="1">
              <a:off x="7348450" y="431765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10" name="Oval 226">
              <a:extLst>
                <a:ext uri="{FF2B5EF4-FFF2-40B4-BE49-F238E27FC236}">
                  <a16:creationId xmlns:a16="http://schemas.microsoft.com/office/drawing/2014/main" id="{C516F47E-3BB4-4C69-9214-29DD1093B666}"/>
                </a:ext>
              </a:extLst>
            </p:cNvPr>
            <p:cNvSpPr/>
            <p:nvPr/>
          </p:nvSpPr>
          <p:spPr>
            <a:xfrm flipH="1" flipV="1">
              <a:off x="7285389" y="32350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111" name="Straight Connector 227">
              <a:extLst>
                <a:ext uri="{FF2B5EF4-FFF2-40B4-BE49-F238E27FC236}">
                  <a16:creationId xmlns:a16="http://schemas.microsoft.com/office/drawing/2014/main" id="{D1731A52-36C4-47C0-B7F4-DDAA954B05D6}"/>
                </a:ext>
              </a:extLst>
            </p:cNvPr>
            <p:cNvCxnSpPr>
              <a:cxnSpLocks/>
              <a:stCxn id="110" idx="7"/>
              <a:endCxn id="99" idx="3"/>
            </p:cNvCxnSpPr>
            <p:nvPr/>
          </p:nvCxnSpPr>
          <p:spPr>
            <a:xfrm flipH="1">
              <a:off x="6765872" y="3414507"/>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228">
              <a:extLst>
                <a:ext uri="{FF2B5EF4-FFF2-40B4-BE49-F238E27FC236}">
                  <a16:creationId xmlns:a16="http://schemas.microsoft.com/office/drawing/2014/main" id="{403857C4-7345-47D0-B81E-3F5114C38C99}"/>
                </a:ext>
              </a:extLst>
            </p:cNvPr>
            <p:cNvCxnSpPr>
              <a:stCxn id="99" idx="6"/>
              <a:endCxn id="97" idx="5"/>
            </p:cNvCxnSpPr>
            <p:nvPr/>
          </p:nvCxnSpPr>
          <p:spPr>
            <a:xfrm flipH="1" flipV="1">
              <a:off x="5681813" y="3628475"/>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229">
              <a:extLst>
                <a:ext uri="{FF2B5EF4-FFF2-40B4-BE49-F238E27FC236}">
                  <a16:creationId xmlns:a16="http://schemas.microsoft.com/office/drawing/2014/main" id="{4B4EAF2C-A97E-4BC9-947D-1E7B3E08252D}"/>
                </a:ext>
              </a:extLst>
            </p:cNvPr>
            <p:cNvCxnSpPr>
              <a:cxnSpLocks/>
              <a:stCxn id="97" idx="7"/>
              <a:endCxn id="23" idx="7"/>
            </p:cNvCxnSpPr>
            <p:nvPr/>
          </p:nvCxnSpPr>
          <p:spPr>
            <a:xfrm flipH="1">
              <a:off x="5248946" y="3777113"/>
              <a:ext cx="432867" cy="788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230">
              <a:extLst>
                <a:ext uri="{FF2B5EF4-FFF2-40B4-BE49-F238E27FC236}">
                  <a16:creationId xmlns:a16="http://schemas.microsoft.com/office/drawing/2014/main" id="{03AB5DD7-7361-49E5-AD1E-B5844EDD14EA}"/>
                </a:ext>
              </a:extLst>
            </p:cNvPr>
            <p:cNvCxnSpPr>
              <a:cxnSpLocks/>
              <a:stCxn id="97" idx="5"/>
              <a:endCxn id="96" idx="1"/>
            </p:cNvCxnSpPr>
            <p:nvPr/>
          </p:nvCxnSpPr>
          <p:spPr>
            <a:xfrm flipH="1" flipV="1">
              <a:off x="5168299" y="3251597"/>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231">
              <a:extLst>
                <a:ext uri="{FF2B5EF4-FFF2-40B4-BE49-F238E27FC236}">
                  <a16:creationId xmlns:a16="http://schemas.microsoft.com/office/drawing/2014/main" id="{2FB89BC2-70C0-42C6-BCD3-0D165A8B0178}"/>
                </a:ext>
              </a:extLst>
            </p:cNvPr>
            <p:cNvCxnSpPr>
              <a:cxnSpLocks/>
              <a:stCxn id="93" idx="0"/>
              <a:endCxn id="97" idx="4"/>
            </p:cNvCxnSpPr>
            <p:nvPr/>
          </p:nvCxnSpPr>
          <p:spPr>
            <a:xfrm flipH="1">
              <a:off x="5756132" y="2904008"/>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232">
              <a:extLst>
                <a:ext uri="{FF2B5EF4-FFF2-40B4-BE49-F238E27FC236}">
                  <a16:creationId xmlns:a16="http://schemas.microsoft.com/office/drawing/2014/main" id="{D369C30D-5212-40EC-BA32-C77ED74E527D}"/>
                </a:ext>
              </a:extLst>
            </p:cNvPr>
            <p:cNvCxnSpPr>
              <a:cxnSpLocks/>
              <a:stCxn id="99" idx="4"/>
              <a:endCxn id="98" idx="0"/>
            </p:cNvCxnSpPr>
            <p:nvPr/>
          </p:nvCxnSpPr>
          <p:spPr>
            <a:xfrm flipH="1" flipV="1">
              <a:off x="6565428" y="2893498"/>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233">
              <a:extLst>
                <a:ext uri="{FF2B5EF4-FFF2-40B4-BE49-F238E27FC236}">
                  <a16:creationId xmlns:a16="http://schemas.microsoft.com/office/drawing/2014/main" id="{DD167EE9-214D-4CC6-BB27-7BCA2EE90865}"/>
                </a:ext>
              </a:extLst>
            </p:cNvPr>
            <p:cNvCxnSpPr>
              <a:cxnSpLocks/>
              <a:stCxn id="106" idx="2"/>
              <a:endCxn id="98" idx="2"/>
            </p:cNvCxnSpPr>
            <p:nvPr/>
          </p:nvCxnSpPr>
          <p:spPr>
            <a:xfrm flipH="1">
              <a:off x="6670531" y="2478339"/>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Arrow Connector 234">
              <a:extLst>
                <a:ext uri="{FF2B5EF4-FFF2-40B4-BE49-F238E27FC236}">
                  <a16:creationId xmlns:a16="http://schemas.microsoft.com/office/drawing/2014/main" id="{C9F6AD10-ED0B-4B40-A251-270F25C347B4}"/>
                </a:ext>
              </a:extLst>
            </p:cNvPr>
            <p:cNvCxnSpPr>
              <a:stCxn id="110" idx="5"/>
              <a:endCxn id="98" idx="1"/>
            </p:cNvCxnSpPr>
            <p:nvPr/>
          </p:nvCxnSpPr>
          <p:spPr>
            <a:xfrm flipH="1" flipV="1">
              <a:off x="6639747" y="2862714"/>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235">
              <a:extLst>
                <a:ext uri="{FF2B5EF4-FFF2-40B4-BE49-F238E27FC236}">
                  <a16:creationId xmlns:a16="http://schemas.microsoft.com/office/drawing/2014/main" id="{2542E3C3-04AF-4665-84AB-69963081EF84}"/>
                </a:ext>
              </a:extLst>
            </p:cNvPr>
            <p:cNvCxnSpPr>
              <a:stCxn id="93" idx="4"/>
              <a:endCxn id="91" idx="0"/>
            </p:cNvCxnSpPr>
            <p:nvPr/>
          </p:nvCxnSpPr>
          <p:spPr>
            <a:xfrm flipH="1" flipV="1">
              <a:off x="5572201" y="1952822"/>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236">
              <a:extLst>
                <a:ext uri="{FF2B5EF4-FFF2-40B4-BE49-F238E27FC236}">
                  <a16:creationId xmlns:a16="http://schemas.microsoft.com/office/drawing/2014/main" id="{39DF6B9C-53A6-4BEF-AF79-6F47D5D9BD0A}"/>
                </a:ext>
              </a:extLst>
            </p:cNvPr>
            <p:cNvCxnSpPr>
              <a:cxnSpLocks/>
              <a:stCxn id="93" idx="3"/>
              <a:endCxn id="94" idx="7"/>
            </p:cNvCxnSpPr>
            <p:nvPr/>
          </p:nvCxnSpPr>
          <p:spPr>
            <a:xfrm flipV="1">
              <a:off x="5893514" y="2326686"/>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237">
              <a:extLst>
                <a:ext uri="{FF2B5EF4-FFF2-40B4-BE49-F238E27FC236}">
                  <a16:creationId xmlns:a16="http://schemas.microsoft.com/office/drawing/2014/main" id="{33A32708-CDA0-4FF8-85B4-75F5AC33B341}"/>
                </a:ext>
              </a:extLst>
            </p:cNvPr>
            <p:cNvCxnSpPr>
              <a:cxnSpLocks/>
              <a:stCxn id="94" idx="5"/>
              <a:endCxn id="91" idx="2"/>
            </p:cNvCxnSpPr>
            <p:nvPr/>
          </p:nvCxnSpPr>
          <p:spPr>
            <a:xfrm flipH="1" flipV="1">
              <a:off x="5677304" y="1847719"/>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238">
              <a:extLst>
                <a:ext uri="{FF2B5EF4-FFF2-40B4-BE49-F238E27FC236}">
                  <a16:creationId xmlns:a16="http://schemas.microsoft.com/office/drawing/2014/main" id="{2EB070F1-93BC-4ED1-97EC-D6128C502987}"/>
                </a:ext>
              </a:extLst>
            </p:cNvPr>
            <p:cNvCxnSpPr>
              <a:stCxn id="94" idx="4"/>
              <a:endCxn id="101" idx="3"/>
            </p:cNvCxnSpPr>
            <p:nvPr/>
          </p:nvCxnSpPr>
          <p:spPr>
            <a:xfrm flipH="1" flipV="1">
              <a:off x="6156272" y="1253138"/>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Arrow Connector 239">
              <a:extLst>
                <a:ext uri="{FF2B5EF4-FFF2-40B4-BE49-F238E27FC236}">
                  <a16:creationId xmlns:a16="http://schemas.microsoft.com/office/drawing/2014/main" id="{BED2CD91-897F-4015-8A1B-BE450B5DD631}"/>
                </a:ext>
              </a:extLst>
            </p:cNvPr>
            <p:cNvCxnSpPr>
              <a:cxnSpLocks/>
              <a:stCxn id="105" idx="0"/>
              <a:endCxn id="98" idx="4"/>
            </p:cNvCxnSpPr>
            <p:nvPr/>
          </p:nvCxnSpPr>
          <p:spPr>
            <a:xfrm flipH="1">
              <a:off x="6565428" y="184771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240">
              <a:extLst>
                <a:ext uri="{FF2B5EF4-FFF2-40B4-BE49-F238E27FC236}">
                  <a16:creationId xmlns:a16="http://schemas.microsoft.com/office/drawing/2014/main" id="{30EEC856-87B5-42F0-9FC0-9C3EAEB6A10D}"/>
                </a:ext>
              </a:extLst>
            </p:cNvPr>
            <p:cNvCxnSpPr>
              <a:cxnSpLocks/>
              <a:stCxn id="105" idx="7"/>
              <a:endCxn id="94" idx="3"/>
            </p:cNvCxnSpPr>
            <p:nvPr/>
          </p:nvCxnSpPr>
          <p:spPr>
            <a:xfrm flipH="1">
              <a:off x="6387499" y="1816934"/>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241">
              <a:extLst>
                <a:ext uri="{FF2B5EF4-FFF2-40B4-BE49-F238E27FC236}">
                  <a16:creationId xmlns:a16="http://schemas.microsoft.com/office/drawing/2014/main" id="{7C59548D-07E5-4FEA-B0C1-0D5539E04140}"/>
                </a:ext>
              </a:extLst>
            </p:cNvPr>
            <p:cNvCxnSpPr>
              <a:cxnSpLocks/>
              <a:stCxn id="108" idx="3"/>
              <a:endCxn id="109" idx="7"/>
            </p:cNvCxnSpPr>
            <p:nvPr/>
          </p:nvCxnSpPr>
          <p:spPr>
            <a:xfrm flipV="1">
              <a:off x="7054907" y="4497073"/>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242">
              <a:extLst>
                <a:ext uri="{FF2B5EF4-FFF2-40B4-BE49-F238E27FC236}">
                  <a16:creationId xmlns:a16="http://schemas.microsoft.com/office/drawing/2014/main" id="{1DDA9D69-1612-4C9B-A67F-13AA22DB058C}"/>
                </a:ext>
              </a:extLst>
            </p:cNvPr>
            <p:cNvCxnSpPr>
              <a:cxnSpLocks/>
              <a:stCxn id="109" idx="6"/>
              <a:endCxn id="103" idx="2"/>
            </p:cNvCxnSpPr>
            <p:nvPr/>
          </p:nvCxnSpPr>
          <p:spPr>
            <a:xfrm flipH="1">
              <a:off x="6276394" y="4422754"/>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243">
              <a:extLst>
                <a:ext uri="{FF2B5EF4-FFF2-40B4-BE49-F238E27FC236}">
                  <a16:creationId xmlns:a16="http://schemas.microsoft.com/office/drawing/2014/main" id="{2DBF6F51-B663-4365-BE48-76C72688DBD8}"/>
                </a:ext>
              </a:extLst>
            </p:cNvPr>
            <p:cNvCxnSpPr>
              <a:cxnSpLocks/>
              <a:stCxn id="109" idx="5"/>
              <a:endCxn id="99" idx="1"/>
            </p:cNvCxnSpPr>
            <p:nvPr/>
          </p:nvCxnSpPr>
          <p:spPr>
            <a:xfrm flipH="1" flipV="1">
              <a:off x="6765872" y="3892728"/>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244">
              <a:extLst>
                <a:ext uri="{FF2B5EF4-FFF2-40B4-BE49-F238E27FC236}">
                  <a16:creationId xmlns:a16="http://schemas.microsoft.com/office/drawing/2014/main" id="{B258F0DC-16DB-4F28-8094-181322A49FCB}"/>
                </a:ext>
              </a:extLst>
            </p:cNvPr>
            <p:cNvCxnSpPr>
              <a:cxnSpLocks/>
              <a:stCxn id="98" idx="6"/>
              <a:endCxn id="93" idx="2"/>
            </p:cNvCxnSpPr>
            <p:nvPr/>
          </p:nvCxnSpPr>
          <p:spPr>
            <a:xfrm flipH="1">
              <a:off x="5924298" y="278839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245">
              <a:extLst>
                <a:ext uri="{FF2B5EF4-FFF2-40B4-BE49-F238E27FC236}">
                  <a16:creationId xmlns:a16="http://schemas.microsoft.com/office/drawing/2014/main" id="{5BC044AB-99F1-4756-8982-2CC51ED93302}"/>
                </a:ext>
              </a:extLst>
            </p:cNvPr>
            <p:cNvCxnSpPr>
              <a:cxnSpLocks/>
              <a:stCxn id="102" idx="2"/>
              <a:endCxn id="91" idx="6"/>
            </p:cNvCxnSpPr>
            <p:nvPr/>
          </p:nvCxnSpPr>
          <p:spPr>
            <a:xfrm>
              <a:off x="4776263" y="1699081"/>
              <a:ext cx="690835" cy="148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246">
              <a:extLst>
                <a:ext uri="{FF2B5EF4-FFF2-40B4-BE49-F238E27FC236}">
                  <a16:creationId xmlns:a16="http://schemas.microsoft.com/office/drawing/2014/main" id="{6CAB9B94-DA06-43E9-A6C1-42E73F76E74E}"/>
                </a:ext>
              </a:extLst>
            </p:cNvPr>
            <p:cNvCxnSpPr>
              <a:cxnSpLocks/>
              <a:stCxn id="92" idx="5"/>
              <a:endCxn id="102" idx="1"/>
            </p:cNvCxnSpPr>
            <p:nvPr/>
          </p:nvCxnSpPr>
          <p:spPr>
            <a:xfrm flipH="1" flipV="1">
              <a:off x="4745479" y="1773400"/>
              <a:ext cx="63975" cy="583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247">
              <a:extLst>
                <a:ext uri="{FF2B5EF4-FFF2-40B4-BE49-F238E27FC236}">
                  <a16:creationId xmlns:a16="http://schemas.microsoft.com/office/drawing/2014/main" id="{E386F6FB-EF14-4B6C-A505-A01C7B39D067}"/>
                </a:ext>
              </a:extLst>
            </p:cNvPr>
            <p:cNvCxnSpPr>
              <a:cxnSpLocks/>
              <a:stCxn id="91" idx="7"/>
              <a:endCxn id="92" idx="3"/>
            </p:cNvCxnSpPr>
            <p:nvPr/>
          </p:nvCxnSpPr>
          <p:spPr>
            <a:xfrm flipH="1">
              <a:off x="4958092" y="1922038"/>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248">
              <a:extLst>
                <a:ext uri="{FF2B5EF4-FFF2-40B4-BE49-F238E27FC236}">
                  <a16:creationId xmlns:a16="http://schemas.microsoft.com/office/drawing/2014/main" id="{525B0E02-E0C5-46DD-8237-359BBD6BFCBE}"/>
                </a:ext>
              </a:extLst>
            </p:cNvPr>
            <p:cNvCxnSpPr>
              <a:cxnSpLocks/>
              <a:stCxn id="93" idx="6"/>
              <a:endCxn id="92" idx="2"/>
            </p:cNvCxnSpPr>
            <p:nvPr/>
          </p:nvCxnSpPr>
          <p:spPr>
            <a:xfrm flipH="1" flipV="1">
              <a:off x="4988876" y="2431043"/>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249">
              <a:extLst>
                <a:ext uri="{FF2B5EF4-FFF2-40B4-BE49-F238E27FC236}">
                  <a16:creationId xmlns:a16="http://schemas.microsoft.com/office/drawing/2014/main" id="{C34C9E28-E4A6-48DE-AB61-10777BD55864}"/>
                </a:ext>
              </a:extLst>
            </p:cNvPr>
            <p:cNvCxnSpPr>
              <a:cxnSpLocks/>
              <a:stCxn id="101" idx="7"/>
              <a:endCxn id="91" idx="3"/>
            </p:cNvCxnSpPr>
            <p:nvPr/>
          </p:nvCxnSpPr>
          <p:spPr>
            <a:xfrm flipH="1">
              <a:off x="5646520" y="1401776"/>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250">
              <a:extLst>
                <a:ext uri="{FF2B5EF4-FFF2-40B4-BE49-F238E27FC236}">
                  <a16:creationId xmlns:a16="http://schemas.microsoft.com/office/drawing/2014/main" id="{2A2E3E94-480E-40D3-BE36-F42818D26A0C}"/>
                </a:ext>
              </a:extLst>
            </p:cNvPr>
            <p:cNvCxnSpPr>
              <a:cxnSpLocks/>
              <a:stCxn id="95" idx="1"/>
              <a:endCxn id="91" idx="5"/>
            </p:cNvCxnSpPr>
            <p:nvPr/>
          </p:nvCxnSpPr>
          <p:spPr>
            <a:xfrm>
              <a:off x="5199830" y="1328729"/>
              <a:ext cx="298052" cy="444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251">
              <a:extLst>
                <a:ext uri="{FF2B5EF4-FFF2-40B4-BE49-F238E27FC236}">
                  <a16:creationId xmlns:a16="http://schemas.microsoft.com/office/drawing/2014/main" id="{07069849-7F0D-4625-8E54-300D9AFBCA47}"/>
                </a:ext>
              </a:extLst>
            </p:cNvPr>
            <p:cNvCxnSpPr>
              <a:cxnSpLocks/>
              <a:stCxn id="95" idx="6"/>
              <a:endCxn id="102" idx="3"/>
            </p:cNvCxnSpPr>
            <p:nvPr/>
          </p:nvCxnSpPr>
          <p:spPr>
            <a:xfrm flipH="1">
              <a:off x="4745479" y="1254410"/>
              <a:ext cx="274929" cy="370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252">
              <a:extLst>
                <a:ext uri="{FF2B5EF4-FFF2-40B4-BE49-F238E27FC236}">
                  <a16:creationId xmlns:a16="http://schemas.microsoft.com/office/drawing/2014/main" id="{D7EC1EE8-A7C8-4534-93CE-FC741D564AFF}"/>
                </a:ext>
              </a:extLst>
            </p:cNvPr>
            <p:cNvCxnSpPr>
              <a:cxnSpLocks/>
              <a:stCxn id="101" idx="6"/>
              <a:endCxn id="95" idx="2"/>
            </p:cNvCxnSpPr>
            <p:nvPr/>
          </p:nvCxnSpPr>
          <p:spPr>
            <a:xfrm flipH="1" flipV="1">
              <a:off x="5230614" y="1254410"/>
              <a:ext cx="746236" cy="73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253">
              <a:extLst>
                <a:ext uri="{FF2B5EF4-FFF2-40B4-BE49-F238E27FC236}">
                  <a16:creationId xmlns:a16="http://schemas.microsoft.com/office/drawing/2014/main" id="{33DFCD37-6510-468F-9CE9-101119B526C7}"/>
                </a:ext>
              </a:extLst>
            </p:cNvPr>
            <p:cNvCxnSpPr>
              <a:cxnSpLocks/>
              <a:stCxn id="100" idx="0"/>
            </p:cNvCxnSpPr>
            <p:nvPr/>
          </p:nvCxnSpPr>
          <p:spPr>
            <a:xfrm>
              <a:off x="4925815" y="4091677"/>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254">
              <a:extLst>
                <a:ext uri="{FF2B5EF4-FFF2-40B4-BE49-F238E27FC236}">
                  <a16:creationId xmlns:a16="http://schemas.microsoft.com/office/drawing/2014/main" id="{87DEC665-04E8-4256-B4AB-B9D9F9137BD6}"/>
                </a:ext>
              </a:extLst>
            </p:cNvPr>
            <p:cNvCxnSpPr>
              <a:cxnSpLocks/>
              <a:stCxn id="97" idx="6"/>
              <a:endCxn id="100" idx="2"/>
            </p:cNvCxnSpPr>
            <p:nvPr/>
          </p:nvCxnSpPr>
          <p:spPr>
            <a:xfrm flipH="1">
              <a:off x="5030918" y="3702794"/>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255">
              <a:extLst>
                <a:ext uri="{FF2B5EF4-FFF2-40B4-BE49-F238E27FC236}">
                  <a16:creationId xmlns:a16="http://schemas.microsoft.com/office/drawing/2014/main" id="{FF65B8C8-4DBA-4F3E-A6F3-840A67D6A760}"/>
                </a:ext>
              </a:extLst>
            </p:cNvPr>
            <p:cNvCxnSpPr>
              <a:cxnSpLocks/>
              <a:stCxn id="104" idx="4"/>
              <a:endCxn id="23" idx="4"/>
            </p:cNvCxnSpPr>
            <p:nvPr/>
          </p:nvCxnSpPr>
          <p:spPr>
            <a:xfrm flipH="1" flipV="1">
              <a:off x="5174627" y="4745420"/>
              <a:ext cx="105103" cy="858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256">
              <a:extLst>
                <a:ext uri="{FF2B5EF4-FFF2-40B4-BE49-F238E27FC236}">
                  <a16:creationId xmlns:a16="http://schemas.microsoft.com/office/drawing/2014/main" id="{46E2E9FB-2387-45B4-AD06-225233081948}"/>
                </a:ext>
              </a:extLst>
            </p:cNvPr>
            <p:cNvCxnSpPr>
              <a:cxnSpLocks/>
              <a:stCxn id="107" idx="6"/>
              <a:endCxn id="104" idx="2"/>
            </p:cNvCxnSpPr>
            <p:nvPr/>
          </p:nvCxnSpPr>
          <p:spPr>
            <a:xfrm flipH="1">
              <a:off x="5384833" y="5347664"/>
              <a:ext cx="534210" cy="3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257">
              <a:extLst>
                <a:ext uri="{FF2B5EF4-FFF2-40B4-BE49-F238E27FC236}">
                  <a16:creationId xmlns:a16="http://schemas.microsoft.com/office/drawing/2014/main" id="{05C2B98C-EC75-448E-85CB-5AC3F1A9F10C}"/>
                </a:ext>
              </a:extLst>
            </p:cNvPr>
            <p:cNvCxnSpPr>
              <a:cxnSpLocks/>
              <a:stCxn id="107" idx="5"/>
              <a:endCxn id="23" idx="5"/>
            </p:cNvCxnSpPr>
            <p:nvPr/>
          </p:nvCxnSpPr>
          <p:spPr>
            <a:xfrm flipH="1" flipV="1">
              <a:off x="5248946" y="4714636"/>
              <a:ext cx="700881" cy="55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258">
              <a:extLst>
                <a:ext uri="{FF2B5EF4-FFF2-40B4-BE49-F238E27FC236}">
                  <a16:creationId xmlns:a16="http://schemas.microsoft.com/office/drawing/2014/main" id="{BE62A4AE-50CC-4B44-8D3D-BEE3B7CF7408}"/>
                </a:ext>
              </a:extLst>
            </p:cNvPr>
            <p:cNvCxnSpPr>
              <a:cxnSpLocks/>
              <a:stCxn id="103" idx="7"/>
              <a:endCxn id="107" idx="4"/>
            </p:cNvCxnSpPr>
            <p:nvPr/>
          </p:nvCxnSpPr>
          <p:spPr>
            <a:xfrm flipH="1">
              <a:off x="6024146" y="4633707"/>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259">
              <a:extLst>
                <a:ext uri="{FF2B5EF4-FFF2-40B4-BE49-F238E27FC236}">
                  <a16:creationId xmlns:a16="http://schemas.microsoft.com/office/drawing/2014/main" id="{26EED7E6-5C7E-42E3-AA4C-4142460E2D6D}"/>
                </a:ext>
              </a:extLst>
            </p:cNvPr>
            <p:cNvCxnSpPr>
              <a:cxnSpLocks/>
              <a:stCxn id="108" idx="6"/>
              <a:endCxn id="107" idx="2"/>
            </p:cNvCxnSpPr>
            <p:nvPr/>
          </p:nvCxnSpPr>
          <p:spPr>
            <a:xfrm flipH="1">
              <a:off x="6129249" y="5253071"/>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260">
              <a:extLst>
                <a:ext uri="{FF2B5EF4-FFF2-40B4-BE49-F238E27FC236}">
                  <a16:creationId xmlns:a16="http://schemas.microsoft.com/office/drawing/2014/main" id="{2B7CD8BA-0E0D-49C2-B0C7-99D53743825D}"/>
                </a:ext>
              </a:extLst>
            </p:cNvPr>
            <p:cNvCxnSpPr>
              <a:cxnSpLocks/>
              <a:stCxn id="103" idx="6"/>
              <a:endCxn id="23" idx="6"/>
            </p:cNvCxnSpPr>
            <p:nvPr/>
          </p:nvCxnSpPr>
          <p:spPr>
            <a:xfrm flipH="1">
              <a:off x="5279730" y="4559388"/>
              <a:ext cx="786458" cy="80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261">
              <a:extLst>
                <a:ext uri="{FF2B5EF4-FFF2-40B4-BE49-F238E27FC236}">
                  <a16:creationId xmlns:a16="http://schemas.microsoft.com/office/drawing/2014/main" id="{DEEA16E5-EB16-4481-AF02-7DEF9152596F}"/>
                </a:ext>
              </a:extLst>
            </p:cNvPr>
            <p:cNvCxnSpPr>
              <a:cxnSpLocks/>
              <a:stCxn id="108" idx="5"/>
              <a:endCxn id="103" idx="1"/>
            </p:cNvCxnSpPr>
            <p:nvPr/>
          </p:nvCxnSpPr>
          <p:spPr>
            <a:xfrm flipH="1" flipV="1">
              <a:off x="6245610" y="4633707"/>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262">
              <a:extLst>
                <a:ext uri="{FF2B5EF4-FFF2-40B4-BE49-F238E27FC236}">
                  <a16:creationId xmlns:a16="http://schemas.microsoft.com/office/drawing/2014/main" id="{CC90A40B-02BD-4AC4-8E7B-98F53F6CC708}"/>
                </a:ext>
              </a:extLst>
            </p:cNvPr>
            <p:cNvCxnSpPr>
              <a:cxnSpLocks/>
              <a:stCxn id="92" idx="6"/>
            </p:cNvCxnSpPr>
            <p:nvPr/>
          </p:nvCxnSpPr>
          <p:spPr>
            <a:xfrm flipH="1" flipV="1">
              <a:off x="4074476" y="2431043"/>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263">
              <a:extLst>
                <a:ext uri="{FF2B5EF4-FFF2-40B4-BE49-F238E27FC236}">
                  <a16:creationId xmlns:a16="http://schemas.microsoft.com/office/drawing/2014/main" id="{BB47196D-3E7A-4487-B49E-5373472B9BCB}"/>
                </a:ext>
              </a:extLst>
            </p:cNvPr>
            <p:cNvCxnSpPr>
              <a:cxnSpLocks/>
              <a:stCxn id="102" idx="7"/>
              <a:endCxn id="36" idx="6"/>
            </p:cNvCxnSpPr>
            <p:nvPr/>
          </p:nvCxnSpPr>
          <p:spPr>
            <a:xfrm flipH="1" flipV="1">
              <a:off x="4149867" y="1755227"/>
              <a:ext cx="446974" cy="18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264">
              <a:extLst>
                <a:ext uri="{FF2B5EF4-FFF2-40B4-BE49-F238E27FC236}">
                  <a16:creationId xmlns:a16="http://schemas.microsoft.com/office/drawing/2014/main" id="{9ADE9D16-80C7-48FD-B42A-176BA27A2232}"/>
                </a:ext>
              </a:extLst>
            </p:cNvPr>
            <p:cNvCxnSpPr>
              <a:cxnSpLocks/>
              <a:stCxn id="96" idx="4"/>
              <a:endCxn id="92" idx="0"/>
            </p:cNvCxnSpPr>
            <p:nvPr/>
          </p:nvCxnSpPr>
          <p:spPr>
            <a:xfrm flipH="1" flipV="1">
              <a:off x="4883773" y="2536146"/>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265">
              <a:extLst>
                <a:ext uri="{FF2B5EF4-FFF2-40B4-BE49-F238E27FC236}">
                  <a16:creationId xmlns:a16="http://schemas.microsoft.com/office/drawing/2014/main" id="{9AFE98F5-71E3-4D4D-9647-6ACDA6151069}"/>
                </a:ext>
              </a:extLst>
            </p:cNvPr>
            <p:cNvCxnSpPr>
              <a:cxnSpLocks/>
              <a:stCxn id="93" idx="7"/>
              <a:endCxn id="96" idx="3"/>
            </p:cNvCxnSpPr>
            <p:nvPr/>
          </p:nvCxnSpPr>
          <p:spPr>
            <a:xfrm flipH="1">
              <a:off x="5168299" y="2873224"/>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266">
              <a:extLst>
                <a:ext uri="{FF2B5EF4-FFF2-40B4-BE49-F238E27FC236}">
                  <a16:creationId xmlns:a16="http://schemas.microsoft.com/office/drawing/2014/main" id="{76A3621F-0F4A-4F73-ADF7-D41D9C14ABD5}"/>
                </a:ext>
              </a:extLst>
            </p:cNvPr>
            <p:cNvCxnSpPr>
              <a:cxnSpLocks/>
              <a:stCxn id="97" idx="1"/>
              <a:endCxn id="103" idx="5"/>
            </p:cNvCxnSpPr>
            <p:nvPr/>
          </p:nvCxnSpPr>
          <p:spPr>
            <a:xfrm>
              <a:off x="5830451" y="3777113"/>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267">
              <a:extLst>
                <a:ext uri="{FF2B5EF4-FFF2-40B4-BE49-F238E27FC236}">
                  <a16:creationId xmlns:a16="http://schemas.microsoft.com/office/drawing/2014/main" id="{3B9680F6-8CE1-4D77-87C8-9B314F1D579C}"/>
                </a:ext>
              </a:extLst>
            </p:cNvPr>
            <p:cNvCxnSpPr>
              <a:cxnSpLocks/>
              <a:stCxn id="98" idx="7"/>
              <a:endCxn id="97" idx="3"/>
            </p:cNvCxnSpPr>
            <p:nvPr/>
          </p:nvCxnSpPr>
          <p:spPr>
            <a:xfrm flipH="1">
              <a:off x="5830451" y="2862714"/>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268">
              <a:extLst>
                <a:ext uri="{FF2B5EF4-FFF2-40B4-BE49-F238E27FC236}">
                  <a16:creationId xmlns:a16="http://schemas.microsoft.com/office/drawing/2014/main" id="{952D61B0-EC4F-4AD9-BB64-2C1A30543CD6}"/>
                </a:ext>
              </a:extLst>
            </p:cNvPr>
            <p:cNvCxnSpPr>
              <a:cxnSpLocks/>
              <a:stCxn id="105" idx="5"/>
              <a:endCxn id="101" idx="2"/>
            </p:cNvCxnSpPr>
            <p:nvPr/>
          </p:nvCxnSpPr>
          <p:spPr>
            <a:xfrm flipH="1" flipV="1">
              <a:off x="6187056" y="1327457"/>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269">
              <a:extLst>
                <a:ext uri="{FF2B5EF4-FFF2-40B4-BE49-F238E27FC236}">
                  <a16:creationId xmlns:a16="http://schemas.microsoft.com/office/drawing/2014/main" id="{4509BEE2-866F-4365-B9B7-B29D87B4A5D2}"/>
                </a:ext>
              </a:extLst>
            </p:cNvPr>
            <p:cNvCxnSpPr>
              <a:cxnSpLocks/>
              <a:stCxn id="106" idx="5"/>
              <a:endCxn id="105" idx="1"/>
            </p:cNvCxnSpPr>
            <p:nvPr/>
          </p:nvCxnSpPr>
          <p:spPr>
            <a:xfrm flipH="1" flipV="1">
              <a:off x="6886740" y="1816934"/>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270">
              <a:extLst>
                <a:ext uri="{FF2B5EF4-FFF2-40B4-BE49-F238E27FC236}">
                  <a16:creationId xmlns:a16="http://schemas.microsoft.com/office/drawing/2014/main" id="{2F66B539-3B14-4064-BF81-38490CF597D5}"/>
                </a:ext>
              </a:extLst>
            </p:cNvPr>
            <p:cNvCxnSpPr>
              <a:cxnSpLocks/>
              <a:stCxn id="94" idx="1"/>
              <a:endCxn id="98" idx="5"/>
            </p:cNvCxnSpPr>
            <p:nvPr/>
          </p:nvCxnSpPr>
          <p:spPr>
            <a:xfrm>
              <a:off x="6387499" y="2326686"/>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271">
              <a:extLst>
                <a:ext uri="{FF2B5EF4-FFF2-40B4-BE49-F238E27FC236}">
                  <a16:creationId xmlns:a16="http://schemas.microsoft.com/office/drawing/2014/main" id="{0A9609B2-4ACE-4EF1-8F20-F5D7BB2C2B7B}"/>
                </a:ext>
              </a:extLst>
            </p:cNvPr>
            <p:cNvCxnSpPr>
              <a:cxnSpLocks/>
              <a:stCxn id="110" idx="4"/>
              <a:endCxn id="106" idx="0"/>
            </p:cNvCxnSpPr>
            <p:nvPr/>
          </p:nvCxnSpPr>
          <p:spPr>
            <a:xfrm flipH="1" flipV="1">
              <a:off x="7274877" y="2583442"/>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272">
              <a:extLst>
                <a:ext uri="{FF2B5EF4-FFF2-40B4-BE49-F238E27FC236}">
                  <a16:creationId xmlns:a16="http://schemas.microsoft.com/office/drawing/2014/main" id="{24C24B91-CD43-4902-BCCD-790D799841D8}"/>
                </a:ext>
              </a:extLst>
            </p:cNvPr>
            <p:cNvCxnSpPr>
              <a:cxnSpLocks/>
              <a:stCxn id="109" idx="4"/>
              <a:endCxn id="110" idx="0"/>
            </p:cNvCxnSpPr>
            <p:nvPr/>
          </p:nvCxnSpPr>
          <p:spPr>
            <a:xfrm flipH="1" flipV="1">
              <a:off x="7390492" y="3445291"/>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273">
              <a:extLst>
                <a:ext uri="{FF2B5EF4-FFF2-40B4-BE49-F238E27FC236}">
                  <a16:creationId xmlns:a16="http://schemas.microsoft.com/office/drawing/2014/main" id="{876BE674-E9A1-4031-8361-119DF588E2EC}"/>
                </a:ext>
              </a:extLst>
            </p:cNvPr>
            <p:cNvCxnSpPr>
              <a:cxnSpLocks/>
              <a:stCxn id="99" idx="7"/>
              <a:endCxn id="103" idx="3"/>
            </p:cNvCxnSpPr>
            <p:nvPr/>
          </p:nvCxnSpPr>
          <p:spPr>
            <a:xfrm flipH="1">
              <a:off x="6245610" y="3892728"/>
              <a:ext cx="371624" cy="59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362">
              <a:extLst>
                <a:ext uri="{FF2B5EF4-FFF2-40B4-BE49-F238E27FC236}">
                  <a16:creationId xmlns:a16="http://schemas.microsoft.com/office/drawing/2014/main" id="{297CFF53-0511-4028-B40E-52672B98F4C0}"/>
                </a:ext>
              </a:extLst>
            </p:cNvPr>
            <p:cNvCxnSpPr>
              <a:cxnSpLocks/>
              <a:stCxn id="10" idx="7"/>
              <a:endCxn id="100" idx="7"/>
            </p:cNvCxnSpPr>
            <p:nvPr/>
          </p:nvCxnSpPr>
          <p:spPr>
            <a:xfrm flipV="1">
              <a:off x="4334546" y="4060893"/>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363">
              <a:extLst>
                <a:ext uri="{FF2B5EF4-FFF2-40B4-BE49-F238E27FC236}">
                  <a16:creationId xmlns:a16="http://schemas.microsoft.com/office/drawing/2014/main" id="{B0FBCEEF-AAC1-4399-8E77-7DE24B84F3B4}"/>
                </a:ext>
              </a:extLst>
            </p:cNvPr>
            <p:cNvCxnSpPr>
              <a:cxnSpLocks/>
              <a:stCxn id="100" idx="4"/>
              <a:endCxn id="96" idx="0"/>
            </p:cNvCxnSpPr>
            <p:nvPr/>
          </p:nvCxnSpPr>
          <p:spPr>
            <a:xfrm flipV="1">
              <a:off x="4925815" y="3282381"/>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364">
              <a:extLst>
                <a:ext uri="{FF2B5EF4-FFF2-40B4-BE49-F238E27FC236}">
                  <a16:creationId xmlns:a16="http://schemas.microsoft.com/office/drawing/2014/main" id="{C5315B95-1D31-462B-B46C-4CCF7F8C2F1E}"/>
                </a:ext>
              </a:extLst>
            </p:cNvPr>
            <p:cNvCxnSpPr>
              <a:cxnSpLocks/>
              <a:stCxn id="31" idx="7"/>
              <a:endCxn id="92" idx="7"/>
            </p:cNvCxnSpPr>
            <p:nvPr/>
          </p:nvCxnSpPr>
          <p:spPr>
            <a:xfrm flipV="1">
              <a:off x="4292504" y="2505362"/>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365">
              <a:extLst>
                <a:ext uri="{FF2B5EF4-FFF2-40B4-BE49-F238E27FC236}">
                  <a16:creationId xmlns:a16="http://schemas.microsoft.com/office/drawing/2014/main" id="{6E42D1EC-FBB9-46ED-918E-BDDD367CFB71}"/>
                </a:ext>
              </a:extLst>
            </p:cNvPr>
            <p:cNvCxnSpPr>
              <a:cxnSpLocks/>
              <a:stCxn id="20" idx="0"/>
              <a:endCxn id="31" idx="4"/>
            </p:cNvCxnSpPr>
            <p:nvPr/>
          </p:nvCxnSpPr>
          <p:spPr>
            <a:xfrm flipV="1">
              <a:off x="4050020" y="3189889"/>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366">
              <a:extLst>
                <a:ext uri="{FF2B5EF4-FFF2-40B4-BE49-F238E27FC236}">
                  <a16:creationId xmlns:a16="http://schemas.microsoft.com/office/drawing/2014/main" id="{D20EBFDF-EFDC-4834-99C3-CD36098F1BA3}"/>
                </a:ext>
              </a:extLst>
            </p:cNvPr>
            <p:cNvCxnSpPr>
              <a:cxnSpLocks/>
              <a:stCxn id="20" idx="7"/>
              <a:endCxn id="96" idx="7"/>
            </p:cNvCxnSpPr>
            <p:nvPr/>
          </p:nvCxnSpPr>
          <p:spPr>
            <a:xfrm flipV="1">
              <a:off x="4124339" y="3251597"/>
              <a:ext cx="895322" cy="56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367">
              <a:extLst>
                <a:ext uri="{FF2B5EF4-FFF2-40B4-BE49-F238E27FC236}">
                  <a16:creationId xmlns:a16="http://schemas.microsoft.com/office/drawing/2014/main" id="{8166C9D1-C4ED-4ED1-883F-13EDDAD638C9}"/>
                </a:ext>
              </a:extLst>
            </p:cNvPr>
            <p:cNvCxnSpPr>
              <a:cxnSpLocks/>
              <a:stCxn id="31" idx="6"/>
              <a:endCxn id="96" idx="2"/>
            </p:cNvCxnSpPr>
            <p:nvPr/>
          </p:nvCxnSpPr>
          <p:spPr>
            <a:xfrm>
              <a:off x="4323288" y="3084786"/>
              <a:ext cx="875795" cy="92492"/>
            </a:xfrm>
            <a:prstGeom prst="line">
              <a:avLst/>
            </a:prstGeom>
          </p:spPr>
          <p:style>
            <a:lnRef idx="1">
              <a:schemeClr val="accent1"/>
            </a:lnRef>
            <a:fillRef idx="0">
              <a:schemeClr val="accent1"/>
            </a:fillRef>
            <a:effectRef idx="0">
              <a:schemeClr val="accent1"/>
            </a:effectRef>
            <a:fontRef idx="minor">
              <a:schemeClr val="tx1"/>
            </a:fontRef>
          </p:style>
        </p:cxnSp>
        <p:sp>
          <p:nvSpPr>
            <p:cNvPr id="164" name="Oval 387">
              <a:extLst>
                <a:ext uri="{FF2B5EF4-FFF2-40B4-BE49-F238E27FC236}">
                  <a16:creationId xmlns:a16="http://schemas.microsoft.com/office/drawing/2014/main" id="{9EA9E701-A3FA-4094-87EE-C98B2D664335}"/>
                </a:ext>
              </a:extLst>
            </p:cNvPr>
            <p:cNvSpPr/>
            <p:nvPr/>
          </p:nvSpPr>
          <p:spPr>
            <a:xfrm flipH="1" flipV="1">
              <a:off x="4041370" y="100899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165" name="Straight Connector 388">
              <a:extLst>
                <a:ext uri="{FF2B5EF4-FFF2-40B4-BE49-F238E27FC236}">
                  <a16:creationId xmlns:a16="http://schemas.microsoft.com/office/drawing/2014/main" id="{71175432-1C32-484C-83F5-4B98978B2F6F}"/>
                </a:ext>
              </a:extLst>
            </p:cNvPr>
            <p:cNvCxnSpPr>
              <a:cxnSpLocks/>
              <a:stCxn id="102" idx="5"/>
              <a:endCxn id="164" idx="3"/>
            </p:cNvCxnSpPr>
            <p:nvPr/>
          </p:nvCxnSpPr>
          <p:spPr>
            <a:xfrm flipH="1" flipV="1">
              <a:off x="4220792" y="1039778"/>
              <a:ext cx="376049" cy="584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389">
              <a:extLst>
                <a:ext uri="{FF2B5EF4-FFF2-40B4-BE49-F238E27FC236}">
                  <a16:creationId xmlns:a16="http://schemas.microsoft.com/office/drawing/2014/main" id="{6104F6C8-2C5F-43AA-BD04-6D03F4AF8D4B}"/>
                </a:ext>
              </a:extLst>
            </p:cNvPr>
            <p:cNvCxnSpPr>
              <a:cxnSpLocks/>
              <a:stCxn id="164" idx="7"/>
              <a:endCxn id="36" idx="0"/>
            </p:cNvCxnSpPr>
            <p:nvPr/>
          </p:nvCxnSpPr>
          <p:spPr>
            <a:xfrm flipH="1">
              <a:off x="4044764" y="1188416"/>
              <a:ext cx="27390" cy="46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390">
              <a:extLst>
                <a:ext uri="{FF2B5EF4-FFF2-40B4-BE49-F238E27FC236}">
                  <a16:creationId xmlns:a16="http://schemas.microsoft.com/office/drawing/2014/main" id="{44F4C86C-FFE0-4B95-AF06-9EAB67EE00E4}"/>
                </a:ext>
              </a:extLst>
            </p:cNvPr>
            <p:cNvCxnSpPr>
              <a:cxnSpLocks/>
              <a:stCxn id="164" idx="6"/>
              <a:endCxn id="39" idx="7"/>
            </p:cNvCxnSpPr>
            <p:nvPr/>
          </p:nvCxnSpPr>
          <p:spPr>
            <a:xfrm flipH="1">
              <a:off x="3194173" y="1114097"/>
              <a:ext cx="847197" cy="535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391">
              <a:extLst>
                <a:ext uri="{FF2B5EF4-FFF2-40B4-BE49-F238E27FC236}">
                  <a16:creationId xmlns:a16="http://schemas.microsoft.com/office/drawing/2014/main" id="{10B155EE-A535-485B-9DDB-EAE5A9EE88CF}"/>
                </a:ext>
              </a:extLst>
            </p:cNvPr>
            <p:cNvCxnSpPr>
              <a:cxnSpLocks/>
              <a:stCxn id="95" idx="5"/>
              <a:endCxn id="164" idx="2"/>
            </p:cNvCxnSpPr>
            <p:nvPr/>
          </p:nvCxnSpPr>
          <p:spPr>
            <a:xfrm flipH="1" flipV="1">
              <a:off x="4251576" y="1114097"/>
              <a:ext cx="799616" cy="65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396">
              <a:extLst>
                <a:ext uri="{FF2B5EF4-FFF2-40B4-BE49-F238E27FC236}">
                  <a16:creationId xmlns:a16="http://schemas.microsoft.com/office/drawing/2014/main" id="{4ECBF931-B23E-4D1D-83E5-4D2ED14AF684}"/>
                </a:ext>
              </a:extLst>
            </p:cNvPr>
            <p:cNvCxnSpPr>
              <a:cxnSpLocks/>
              <a:stCxn id="17" idx="6"/>
              <a:endCxn id="104" idx="6"/>
            </p:cNvCxnSpPr>
            <p:nvPr/>
          </p:nvCxnSpPr>
          <p:spPr>
            <a:xfrm>
              <a:off x="4123592" y="5649310"/>
              <a:ext cx="1051035" cy="59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404">
              <a:extLst>
                <a:ext uri="{FF2B5EF4-FFF2-40B4-BE49-F238E27FC236}">
                  <a16:creationId xmlns:a16="http://schemas.microsoft.com/office/drawing/2014/main" id="{9F1DEABF-24EF-4A23-9ECB-304627A6E509}"/>
                </a:ext>
              </a:extLst>
            </p:cNvPr>
            <p:cNvCxnSpPr>
              <a:cxnSpLocks/>
              <a:stCxn id="104" idx="5"/>
              <a:endCxn id="33" idx="5"/>
            </p:cNvCxnSpPr>
            <p:nvPr/>
          </p:nvCxnSpPr>
          <p:spPr>
            <a:xfrm flipH="1" flipV="1">
              <a:off x="4865318" y="5403063"/>
              <a:ext cx="340093" cy="23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407">
              <a:extLst>
                <a:ext uri="{FF2B5EF4-FFF2-40B4-BE49-F238E27FC236}">
                  <a16:creationId xmlns:a16="http://schemas.microsoft.com/office/drawing/2014/main" id="{41117F1B-730E-48F5-98A1-3472568B2565}"/>
                </a:ext>
              </a:extLst>
            </p:cNvPr>
            <p:cNvCxnSpPr>
              <a:cxnSpLocks/>
              <a:endCxn id="100" idx="6"/>
            </p:cNvCxnSpPr>
            <p:nvPr/>
          </p:nvCxnSpPr>
          <p:spPr>
            <a:xfrm>
              <a:off x="4111330" y="3915262"/>
              <a:ext cx="709382" cy="713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4" name="テキスト ボックス 173">
            <a:extLst>
              <a:ext uri="{FF2B5EF4-FFF2-40B4-BE49-F238E27FC236}">
                <a16:creationId xmlns:a16="http://schemas.microsoft.com/office/drawing/2014/main" id="{6FA1F160-70D2-F869-568A-259EF658B5F4}"/>
              </a:ext>
            </a:extLst>
          </p:cNvPr>
          <p:cNvSpPr txBox="1"/>
          <p:nvPr/>
        </p:nvSpPr>
        <p:spPr>
          <a:xfrm>
            <a:off x="705951" y="2100024"/>
            <a:ext cx="1040803" cy="369332"/>
          </a:xfrm>
          <a:prstGeom prst="rect">
            <a:avLst/>
          </a:prstGeom>
          <a:noFill/>
        </p:spPr>
        <p:txBody>
          <a:bodyPr wrap="square">
            <a:spAutoFit/>
          </a:bodyPr>
          <a:lstStyle/>
          <a:p>
            <a:r>
              <a:rPr lang="ja-JP" altLang="en-US" dirty="0"/>
              <a:t>入力</a:t>
            </a:r>
          </a:p>
        </p:txBody>
      </p:sp>
      <p:sp>
        <p:nvSpPr>
          <p:cNvPr id="175" name="テキスト ボックス 174">
            <a:extLst>
              <a:ext uri="{FF2B5EF4-FFF2-40B4-BE49-F238E27FC236}">
                <a16:creationId xmlns:a16="http://schemas.microsoft.com/office/drawing/2014/main" id="{A8163EC4-9704-162D-8EE7-C39DF3790BCA}"/>
              </a:ext>
            </a:extLst>
          </p:cNvPr>
          <p:cNvSpPr txBox="1"/>
          <p:nvPr/>
        </p:nvSpPr>
        <p:spPr>
          <a:xfrm>
            <a:off x="3617040" y="2113477"/>
            <a:ext cx="1040803" cy="369332"/>
          </a:xfrm>
          <a:prstGeom prst="rect">
            <a:avLst/>
          </a:prstGeom>
          <a:noFill/>
        </p:spPr>
        <p:txBody>
          <a:bodyPr wrap="square">
            <a:spAutoFit/>
          </a:bodyPr>
          <a:lstStyle/>
          <a:p>
            <a:r>
              <a:rPr lang="ja-JP" altLang="en-US" dirty="0"/>
              <a:t>出力</a:t>
            </a:r>
          </a:p>
        </p:txBody>
      </p:sp>
      <p:cxnSp>
        <p:nvCxnSpPr>
          <p:cNvPr id="179" name="直線矢印コネクタ 178">
            <a:extLst>
              <a:ext uri="{FF2B5EF4-FFF2-40B4-BE49-F238E27FC236}">
                <a16:creationId xmlns:a16="http://schemas.microsoft.com/office/drawing/2014/main" id="{B20D54BD-5693-3D19-65FF-1F3A144E1BA4}"/>
              </a:ext>
            </a:extLst>
          </p:cNvPr>
          <p:cNvCxnSpPr/>
          <p:nvPr/>
        </p:nvCxnSpPr>
        <p:spPr>
          <a:xfrm>
            <a:off x="1321914" y="2283677"/>
            <a:ext cx="40879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180" name="直線矢印コネクタ 179">
            <a:extLst>
              <a:ext uri="{FF2B5EF4-FFF2-40B4-BE49-F238E27FC236}">
                <a16:creationId xmlns:a16="http://schemas.microsoft.com/office/drawing/2014/main" id="{2B3ECBA0-84A5-3933-861B-FB445B2AAFFA}"/>
              </a:ext>
            </a:extLst>
          </p:cNvPr>
          <p:cNvCxnSpPr/>
          <p:nvPr/>
        </p:nvCxnSpPr>
        <p:spPr>
          <a:xfrm>
            <a:off x="3311751" y="2316483"/>
            <a:ext cx="40879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2CA4273C-E11E-7F56-28A0-ED6BC8456C82}"/>
              </a:ext>
            </a:extLst>
          </p:cNvPr>
          <p:cNvSpPr txBox="1"/>
          <p:nvPr/>
        </p:nvSpPr>
        <p:spPr>
          <a:xfrm>
            <a:off x="6507658" y="2051950"/>
            <a:ext cx="530055" cy="369332"/>
          </a:xfrm>
          <a:prstGeom prst="rect">
            <a:avLst/>
          </a:prstGeom>
          <a:solidFill>
            <a:schemeClr val="bg1"/>
          </a:solidFill>
        </p:spPr>
        <p:txBody>
          <a:bodyPr wrap="square">
            <a:spAutoFit/>
          </a:bodyPr>
          <a:lstStyle/>
          <a:p>
            <a:pPr algn="ctr"/>
            <a:r>
              <a:rPr lang="ja-JP" altLang="en-US" dirty="0"/>
              <a:t>脳</a:t>
            </a:r>
          </a:p>
        </p:txBody>
      </p:sp>
      <p:grpSp>
        <p:nvGrpSpPr>
          <p:cNvPr id="2" name="グループ化 1">
            <a:extLst>
              <a:ext uri="{FF2B5EF4-FFF2-40B4-BE49-F238E27FC236}">
                <a16:creationId xmlns:a16="http://schemas.microsoft.com/office/drawing/2014/main" id="{126BF741-5A4B-6674-714A-01E338F453C7}"/>
              </a:ext>
            </a:extLst>
          </p:cNvPr>
          <p:cNvGrpSpPr/>
          <p:nvPr/>
        </p:nvGrpSpPr>
        <p:grpSpPr>
          <a:xfrm>
            <a:off x="1872809" y="1719923"/>
            <a:ext cx="1391376" cy="1127394"/>
            <a:chOff x="1585344" y="1008994"/>
            <a:chExt cx="5973312" cy="4840012"/>
          </a:xfrm>
        </p:grpSpPr>
        <p:sp>
          <p:nvSpPr>
            <p:cNvPr id="6" name="Oval 1">
              <a:extLst>
                <a:ext uri="{FF2B5EF4-FFF2-40B4-BE49-F238E27FC236}">
                  <a16:creationId xmlns:a16="http://schemas.microsoft.com/office/drawing/2014/main" id="{6C9A998A-593F-12AE-9BCF-EE402537051B}"/>
                </a:ext>
              </a:extLst>
            </p:cNvPr>
            <p:cNvSpPr/>
            <p:nvPr/>
          </p:nvSpPr>
          <p:spPr>
            <a:xfrm>
              <a:off x="3466696" y="511853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7" name="Oval 8">
              <a:extLst>
                <a:ext uri="{FF2B5EF4-FFF2-40B4-BE49-F238E27FC236}">
                  <a16:creationId xmlns:a16="http://schemas.microsoft.com/office/drawing/2014/main" id="{FC270DFD-D039-9EF8-D5F7-AADEB9857A19}"/>
                </a:ext>
              </a:extLst>
            </p:cNvPr>
            <p:cNvSpPr/>
            <p:nvPr/>
          </p:nvSpPr>
          <p:spPr>
            <a:xfrm>
              <a:off x="41551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8" name="Oval 12">
              <a:extLst>
                <a:ext uri="{FF2B5EF4-FFF2-40B4-BE49-F238E27FC236}">
                  <a16:creationId xmlns:a16="http://schemas.microsoft.com/office/drawing/2014/main" id="{D3E7736B-4E19-ACE3-2617-A41FD21F808D}"/>
                </a:ext>
              </a:extLst>
            </p:cNvPr>
            <p:cNvSpPr/>
            <p:nvPr/>
          </p:nvSpPr>
          <p:spPr>
            <a:xfrm>
              <a:off x="3219702" y="416735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9" name="Oval 13">
              <a:extLst>
                <a:ext uri="{FF2B5EF4-FFF2-40B4-BE49-F238E27FC236}">
                  <a16:creationId xmlns:a16="http://schemas.microsoft.com/office/drawing/2014/main" id="{6256DF6F-D3DD-A3BF-4E2D-D0102C9F8283}"/>
                </a:ext>
              </a:extLst>
            </p:cNvPr>
            <p:cNvSpPr/>
            <p:nvPr/>
          </p:nvSpPr>
          <p:spPr>
            <a:xfrm>
              <a:off x="2725717" y="471389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2" name="Oval 15">
              <a:extLst>
                <a:ext uri="{FF2B5EF4-FFF2-40B4-BE49-F238E27FC236}">
                  <a16:creationId xmlns:a16="http://schemas.microsoft.com/office/drawing/2014/main" id="{719DD022-F0ED-F481-45F1-A7B260B03963}"/>
                </a:ext>
              </a:extLst>
            </p:cNvPr>
            <p:cNvSpPr/>
            <p:nvPr/>
          </p:nvSpPr>
          <p:spPr>
            <a:xfrm>
              <a:off x="3913386" y="55442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3" name="Oval 16">
              <a:extLst>
                <a:ext uri="{FF2B5EF4-FFF2-40B4-BE49-F238E27FC236}">
                  <a16:creationId xmlns:a16="http://schemas.microsoft.com/office/drawing/2014/main" id="{DA798929-0941-0B00-D1C7-2EE85495001F}"/>
                </a:ext>
              </a:extLst>
            </p:cNvPr>
            <p:cNvSpPr/>
            <p:nvPr/>
          </p:nvSpPr>
          <p:spPr>
            <a:xfrm>
              <a:off x="3944917" y="378897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4" name="Oval 17">
              <a:extLst>
                <a:ext uri="{FF2B5EF4-FFF2-40B4-BE49-F238E27FC236}">
                  <a16:creationId xmlns:a16="http://schemas.microsoft.com/office/drawing/2014/main" id="{3180C719-7C3A-DB02-B381-EB75104BCCB2}"/>
                </a:ext>
              </a:extLst>
            </p:cNvPr>
            <p:cNvSpPr/>
            <p:nvPr/>
          </p:nvSpPr>
          <p:spPr>
            <a:xfrm>
              <a:off x="5069524" y="453521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5" name="Oval 19">
              <a:extLst>
                <a:ext uri="{FF2B5EF4-FFF2-40B4-BE49-F238E27FC236}">
                  <a16:creationId xmlns:a16="http://schemas.microsoft.com/office/drawing/2014/main" id="{2CE42F67-C164-549D-1A0D-B73034F00BAB}"/>
                </a:ext>
              </a:extLst>
            </p:cNvPr>
            <p:cNvSpPr/>
            <p:nvPr/>
          </p:nvSpPr>
          <p:spPr>
            <a:xfrm>
              <a:off x="3282765" y="326346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 name="Oval 20">
              <a:extLst>
                <a:ext uri="{FF2B5EF4-FFF2-40B4-BE49-F238E27FC236}">
                  <a16:creationId xmlns:a16="http://schemas.microsoft.com/office/drawing/2014/main" id="{0AC5F805-0845-7B51-DF92-A56F4A2C6100}"/>
                </a:ext>
              </a:extLst>
            </p:cNvPr>
            <p:cNvSpPr/>
            <p:nvPr/>
          </p:nvSpPr>
          <p:spPr>
            <a:xfrm>
              <a:off x="2473469" y="417786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9" name="Oval 21">
              <a:extLst>
                <a:ext uri="{FF2B5EF4-FFF2-40B4-BE49-F238E27FC236}">
                  <a16:creationId xmlns:a16="http://schemas.microsoft.com/office/drawing/2014/main" id="{08CDE9C7-64FF-7D85-166C-1C27E498DDE1}"/>
                </a:ext>
              </a:extLst>
            </p:cNvPr>
            <p:cNvSpPr/>
            <p:nvPr/>
          </p:nvSpPr>
          <p:spPr>
            <a:xfrm>
              <a:off x="2347344" y="314784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8" name="Oval 22">
              <a:extLst>
                <a:ext uri="{FF2B5EF4-FFF2-40B4-BE49-F238E27FC236}">
                  <a16:creationId xmlns:a16="http://schemas.microsoft.com/office/drawing/2014/main" id="{F9E662A7-9986-BC0C-F01D-6AC7E82F87D5}"/>
                </a:ext>
              </a:extLst>
            </p:cNvPr>
            <p:cNvSpPr/>
            <p:nvPr/>
          </p:nvSpPr>
          <p:spPr>
            <a:xfrm>
              <a:off x="4113082" y="297968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78" name="Oval 26">
              <a:extLst>
                <a:ext uri="{FF2B5EF4-FFF2-40B4-BE49-F238E27FC236}">
                  <a16:creationId xmlns:a16="http://schemas.microsoft.com/office/drawing/2014/main" id="{26E10DB5-DDB5-601E-883F-DDA836138727}"/>
                </a:ext>
              </a:extLst>
            </p:cNvPr>
            <p:cNvSpPr/>
            <p:nvPr/>
          </p:nvSpPr>
          <p:spPr>
            <a:xfrm>
              <a:off x="2956944" y="563880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1" name="Oval 28">
              <a:extLst>
                <a:ext uri="{FF2B5EF4-FFF2-40B4-BE49-F238E27FC236}">
                  <a16:creationId xmlns:a16="http://schemas.microsoft.com/office/drawing/2014/main" id="{F43FCA97-DCFE-587F-978E-D323F83940BD}"/>
                </a:ext>
              </a:extLst>
            </p:cNvPr>
            <p:cNvSpPr/>
            <p:nvPr/>
          </p:nvSpPr>
          <p:spPr>
            <a:xfrm>
              <a:off x="4685896" y="522364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2" name="Oval 29">
              <a:extLst>
                <a:ext uri="{FF2B5EF4-FFF2-40B4-BE49-F238E27FC236}">
                  <a16:creationId xmlns:a16="http://schemas.microsoft.com/office/drawing/2014/main" id="{77C693DC-6682-5D90-F875-FE77113473C3}"/>
                </a:ext>
              </a:extLst>
            </p:cNvPr>
            <p:cNvSpPr/>
            <p:nvPr/>
          </p:nvSpPr>
          <p:spPr>
            <a:xfrm>
              <a:off x="3824048" y="231227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4" name="Oval 30">
              <a:extLst>
                <a:ext uri="{FF2B5EF4-FFF2-40B4-BE49-F238E27FC236}">
                  <a16:creationId xmlns:a16="http://schemas.microsoft.com/office/drawing/2014/main" id="{829D73F6-01FE-4315-B1A5-3CE1C8186495}"/>
                </a:ext>
              </a:extLst>
            </p:cNvPr>
            <p:cNvSpPr/>
            <p:nvPr/>
          </p:nvSpPr>
          <p:spPr>
            <a:xfrm>
              <a:off x="2867606" y="24068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5" name="Oval 34">
              <a:extLst>
                <a:ext uri="{FF2B5EF4-FFF2-40B4-BE49-F238E27FC236}">
                  <a16:creationId xmlns:a16="http://schemas.microsoft.com/office/drawing/2014/main" id="{00EF4D38-A4D6-3791-0D1F-D418ACE14AAE}"/>
                </a:ext>
              </a:extLst>
            </p:cNvPr>
            <p:cNvSpPr/>
            <p:nvPr/>
          </p:nvSpPr>
          <p:spPr>
            <a:xfrm>
              <a:off x="3939661" y="165012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6" name="Oval 43">
              <a:extLst>
                <a:ext uri="{FF2B5EF4-FFF2-40B4-BE49-F238E27FC236}">
                  <a16:creationId xmlns:a16="http://schemas.microsoft.com/office/drawing/2014/main" id="{095336E3-652C-3ABC-8A4F-ED219664612D}"/>
                </a:ext>
              </a:extLst>
            </p:cNvPr>
            <p:cNvSpPr/>
            <p:nvPr/>
          </p:nvSpPr>
          <p:spPr>
            <a:xfrm>
              <a:off x="2226476" y="5223642"/>
              <a:ext cx="210206" cy="21020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7" name="Oval 44">
              <a:extLst>
                <a:ext uri="{FF2B5EF4-FFF2-40B4-BE49-F238E27FC236}">
                  <a16:creationId xmlns:a16="http://schemas.microsoft.com/office/drawing/2014/main" id="{57958090-F583-1169-7195-A71CD4FC6C54}"/>
                </a:ext>
              </a:extLst>
            </p:cNvPr>
            <p:cNvSpPr/>
            <p:nvPr/>
          </p:nvSpPr>
          <p:spPr>
            <a:xfrm>
              <a:off x="1764020" y="448791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8" name="Oval 45">
              <a:extLst>
                <a:ext uri="{FF2B5EF4-FFF2-40B4-BE49-F238E27FC236}">
                  <a16:creationId xmlns:a16="http://schemas.microsoft.com/office/drawing/2014/main" id="{E1D28318-264A-1F51-664E-763A62BA1C89}"/>
                </a:ext>
              </a:extLst>
            </p:cNvPr>
            <p:cNvSpPr/>
            <p:nvPr/>
          </p:nvSpPr>
          <p:spPr>
            <a:xfrm>
              <a:off x="3014751" y="161859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89" name="Oval 46">
              <a:extLst>
                <a:ext uri="{FF2B5EF4-FFF2-40B4-BE49-F238E27FC236}">
                  <a16:creationId xmlns:a16="http://schemas.microsoft.com/office/drawing/2014/main" id="{9A9E8444-060A-14A7-78C2-FD004860FCE2}"/>
                </a:ext>
              </a:extLst>
            </p:cNvPr>
            <p:cNvSpPr/>
            <p:nvPr/>
          </p:nvSpPr>
          <p:spPr>
            <a:xfrm>
              <a:off x="2058309" y="171318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90" name="Oval 47">
              <a:extLst>
                <a:ext uri="{FF2B5EF4-FFF2-40B4-BE49-F238E27FC236}">
                  <a16:creationId xmlns:a16="http://schemas.microsoft.com/office/drawing/2014/main" id="{F3E56451-95FD-ACA2-8741-FE467534003D}"/>
                </a:ext>
              </a:extLst>
            </p:cNvPr>
            <p:cNvSpPr/>
            <p:nvPr/>
          </p:nvSpPr>
          <p:spPr>
            <a:xfrm>
              <a:off x="1585344" y="2543503"/>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91" name="Oval 48">
              <a:extLst>
                <a:ext uri="{FF2B5EF4-FFF2-40B4-BE49-F238E27FC236}">
                  <a16:creationId xmlns:a16="http://schemas.microsoft.com/office/drawing/2014/main" id="{DFB13BB2-616D-B224-1688-6FB7CECCB782}"/>
                </a:ext>
              </a:extLst>
            </p:cNvPr>
            <p:cNvSpPr/>
            <p:nvPr/>
          </p:nvSpPr>
          <p:spPr>
            <a:xfrm>
              <a:off x="1648405" y="3626069"/>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192" name="Straight Connector 5">
              <a:extLst>
                <a:ext uri="{FF2B5EF4-FFF2-40B4-BE49-F238E27FC236}">
                  <a16:creationId xmlns:a16="http://schemas.microsoft.com/office/drawing/2014/main" id="{6E80AD2A-00C3-8C04-3880-C0D105CDFD44}"/>
                </a:ext>
              </a:extLst>
            </p:cNvPr>
            <p:cNvCxnSpPr>
              <a:cxnSpLocks/>
              <a:stCxn id="191" idx="7"/>
              <a:endCxn id="19" idx="3"/>
            </p:cNvCxnSpPr>
            <p:nvPr/>
          </p:nvCxnSpPr>
          <p:spPr>
            <a:xfrm flipV="1">
              <a:off x="1827827" y="3327270"/>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7">
              <a:extLst>
                <a:ext uri="{FF2B5EF4-FFF2-40B4-BE49-F238E27FC236}">
                  <a16:creationId xmlns:a16="http://schemas.microsoft.com/office/drawing/2014/main" id="{871F57BB-DE75-B951-A8C7-4627D1F287AC}"/>
                </a:ext>
              </a:extLst>
            </p:cNvPr>
            <p:cNvCxnSpPr>
              <a:stCxn id="19" idx="6"/>
              <a:endCxn id="15" idx="5"/>
            </p:cNvCxnSpPr>
            <p:nvPr/>
          </p:nvCxnSpPr>
          <p:spPr>
            <a:xfrm>
              <a:off x="2557550" y="3252951"/>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Straight Connector 50">
              <a:extLst>
                <a:ext uri="{FF2B5EF4-FFF2-40B4-BE49-F238E27FC236}">
                  <a16:creationId xmlns:a16="http://schemas.microsoft.com/office/drawing/2014/main" id="{B6268AC2-B370-63A7-CF43-44702FA53800}"/>
                </a:ext>
              </a:extLst>
            </p:cNvPr>
            <p:cNvCxnSpPr>
              <a:cxnSpLocks/>
              <a:stCxn id="15" idx="7"/>
              <a:endCxn id="182" idx="3"/>
            </p:cNvCxnSpPr>
            <p:nvPr/>
          </p:nvCxnSpPr>
          <p:spPr>
            <a:xfrm flipV="1">
              <a:off x="3462187" y="2491698"/>
              <a:ext cx="392645" cy="802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Straight Connector 52">
              <a:extLst>
                <a:ext uri="{FF2B5EF4-FFF2-40B4-BE49-F238E27FC236}">
                  <a16:creationId xmlns:a16="http://schemas.microsoft.com/office/drawing/2014/main" id="{90F906CB-44D7-C3C3-D7D6-79F2F55F24AF}"/>
                </a:ext>
              </a:extLst>
            </p:cNvPr>
            <p:cNvCxnSpPr>
              <a:cxnSpLocks/>
              <a:stCxn id="15" idx="5"/>
              <a:endCxn id="13" idx="1"/>
            </p:cNvCxnSpPr>
            <p:nvPr/>
          </p:nvCxnSpPr>
          <p:spPr>
            <a:xfrm>
              <a:off x="3462187" y="3442885"/>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Straight Connector 54">
              <a:extLst>
                <a:ext uri="{FF2B5EF4-FFF2-40B4-BE49-F238E27FC236}">
                  <a16:creationId xmlns:a16="http://schemas.microsoft.com/office/drawing/2014/main" id="{41383E57-AEEC-3096-3894-A344FB986F2D}"/>
                </a:ext>
              </a:extLst>
            </p:cNvPr>
            <p:cNvCxnSpPr>
              <a:cxnSpLocks/>
              <a:stCxn id="8" idx="0"/>
              <a:endCxn id="15" idx="4"/>
            </p:cNvCxnSpPr>
            <p:nvPr/>
          </p:nvCxnSpPr>
          <p:spPr>
            <a:xfrm flipV="1">
              <a:off x="3324805" y="3473669"/>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Straight Connector 56">
              <a:extLst>
                <a:ext uri="{FF2B5EF4-FFF2-40B4-BE49-F238E27FC236}">
                  <a16:creationId xmlns:a16="http://schemas.microsoft.com/office/drawing/2014/main" id="{D3A6618C-A2FF-A020-FC96-64DD0B134110}"/>
                </a:ext>
              </a:extLst>
            </p:cNvPr>
            <p:cNvCxnSpPr>
              <a:cxnSpLocks/>
              <a:stCxn id="19" idx="4"/>
              <a:endCxn id="18" idx="0"/>
            </p:cNvCxnSpPr>
            <p:nvPr/>
          </p:nvCxnSpPr>
          <p:spPr>
            <a:xfrm>
              <a:off x="2452447" y="3358054"/>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Straight Connector 58">
              <a:extLst>
                <a:ext uri="{FF2B5EF4-FFF2-40B4-BE49-F238E27FC236}">
                  <a16:creationId xmlns:a16="http://schemas.microsoft.com/office/drawing/2014/main" id="{771AC36A-CB17-FECF-C546-BFF1221FBC21}"/>
                </a:ext>
              </a:extLst>
            </p:cNvPr>
            <p:cNvCxnSpPr>
              <a:cxnSpLocks/>
              <a:stCxn id="187" idx="2"/>
              <a:endCxn id="18" idx="2"/>
            </p:cNvCxnSpPr>
            <p:nvPr/>
          </p:nvCxnSpPr>
          <p:spPr>
            <a:xfrm flipV="1">
              <a:off x="1764020" y="4282965"/>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Straight Arrow Connector 60">
              <a:extLst>
                <a:ext uri="{FF2B5EF4-FFF2-40B4-BE49-F238E27FC236}">
                  <a16:creationId xmlns:a16="http://schemas.microsoft.com/office/drawing/2014/main" id="{DF0F7DC9-5D33-BB6C-5310-E5AD3C383F61}"/>
                </a:ext>
              </a:extLst>
            </p:cNvPr>
            <p:cNvCxnSpPr>
              <a:stCxn id="191" idx="5"/>
              <a:endCxn id="18" idx="1"/>
            </p:cNvCxnSpPr>
            <p:nvPr/>
          </p:nvCxnSpPr>
          <p:spPr>
            <a:xfrm>
              <a:off x="1827827" y="3805491"/>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0" name="Straight Connector 62">
              <a:extLst>
                <a:ext uri="{FF2B5EF4-FFF2-40B4-BE49-F238E27FC236}">
                  <a16:creationId xmlns:a16="http://schemas.microsoft.com/office/drawing/2014/main" id="{9CF34E6A-5D02-F5A4-CCB0-2D6DDFE325B8}"/>
                </a:ext>
              </a:extLst>
            </p:cNvPr>
            <p:cNvCxnSpPr>
              <a:stCxn id="8" idx="4"/>
              <a:endCxn id="6" idx="0"/>
            </p:cNvCxnSpPr>
            <p:nvPr/>
          </p:nvCxnSpPr>
          <p:spPr>
            <a:xfrm>
              <a:off x="3324805" y="4377558"/>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Straight Connector 64">
              <a:extLst>
                <a:ext uri="{FF2B5EF4-FFF2-40B4-BE49-F238E27FC236}">
                  <a16:creationId xmlns:a16="http://schemas.microsoft.com/office/drawing/2014/main" id="{B094A035-247A-41AC-C8D0-517D29AF42ED}"/>
                </a:ext>
              </a:extLst>
            </p:cNvPr>
            <p:cNvCxnSpPr>
              <a:cxnSpLocks/>
              <a:stCxn id="8" idx="3"/>
              <a:endCxn id="9" idx="7"/>
            </p:cNvCxnSpPr>
            <p:nvPr/>
          </p:nvCxnSpPr>
          <p:spPr>
            <a:xfrm flipH="1">
              <a:off x="2905139" y="4346774"/>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66">
              <a:extLst>
                <a:ext uri="{FF2B5EF4-FFF2-40B4-BE49-F238E27FC236}">
                  <a16:creationId xmlns:a16="http://schemas.microsoft.com/office/drawing/2014/main" id="{BEFB1BB1-9EDF-C51C-892C-416E9225A246}"/>
                </a:ext>
              </a:extLst>
            </p:cNvPr>
            <p:cNvCxnSpPr>
              <a:cxnSpLocks/>
              <a:stCxn id="9" idx="5"/>
              <a:endCxn id="6" idx="2"/>
            </p:cNvCxnSpPr>
            <p:nvPr/>
          </p:nvCxnSpPr>
          <p:spPr>
            <a:xfrm>
              <a:off x="2905139" y="4893312"/>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68">
              <a:extLst>
                <a:ext uri="{FF2B5EF4-FFF2-40B4-BE49-F238E27FC236}">
                  <a16:creationId xmlns:a16="http://schemas.microsoft.com/office/drawing/2014/main" id="{2A9218D6-6EDC-2B8C-970C-C33CD627A4CA}"/>
                </a:ext>
              </a:extLst>
            </p:cNvPr>
            <p:cNvCxnSpPr>
              <a:stCxn id="9" idx="4"/>
              <a:endCxn id="178" idx="3"/>
            </p:cNvCxnSpPr>
            <p:nvPr/>
          </p:nvCxnSpPr>
          <p:spPr>
            <a:xfrm>
              <a:off x="2830820" y="4924096"/>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Straight Arrow Connector 70">
              <a:extLst>
                <a:ext uri="{FF2B5EF4-FFF2-40B4-BE49-F238E27FC236}">
                  <a16:creationId xmlns:a16="http://schemas.microsoft.com/office/drawing/2014/main" id="{6F297118-A1A3-93CB-14D4-CF44AF474318}"/>
                </a:ext>
              </a:extLst>
            </p:cNvPr>
            <p:cNvCxnSpPr>
              <a:cxnSpLocks/>
              <a:stCxn id="186" idx="0"/>
              <a:endCxn id="18" idx="4"/>
            </p:cNvCxnSpPr>
            <p:nvPr/>
          </p:nvCxnSpPr>
          <p:spPr>
            <a:xfrm flipV="1">
              <a:off x="2331579" y="438806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Straight Connector 72">
              <a:extLst>
                <a:ext uri="{FF2B5EF4-FFF2-40B4-BE49-F238E27FC236}">
                  <a16:creationId xmlns:a16="http://schemas.microsoft.com/office/drawing/2014/main" id="{18BCC687-4F7C-E937-35A6-B89A4A8F732E}"/>
                </a:ext>
              </a:extLst>
            </p:cNvPr>
            <p:cNvCxnSpPr>
              <a:cxnSpLocks/>
              <a:stCxn id="186" idx="7"/>
              <a:endCxn id="9" idx="3"/>
            </p:cNvCxnSpPr>
            <p:nvPr/>
          </p:nvCxnSpPr>
          <p:spPr>
            <a:xfrm flipV="1">
              <a:off x="2405898" y="4893312"/>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6" name="Straight Connector 77">
              <a:extLst>
                <a:ext uri="{FF2B5EF4-FFF2-40B4-BE49-F238E27FC236}">
                  <a16:creationId xmlns:a16="http://schemas.microsoft.com/office/drawing/2014/main" id="{2DF0D1FA-95E4-23C5-9818-EF525977A969}"/>
                </a:ext>
              </a:extLst>
            </p:cNvPr>
            <p:cNvCxnSpPr>
              <a:cxnSpLocks/>
              <a:stCxn id="189" idx="3"/>
              <a:endCxn id="190" idx="7"/>
            </p:cNvCxnSpPr>
            <p:nvPr/>
          </p:nvCxnSpPr>
          <p:spPr>
            <a:xfrm flipH="1">
              <a:off x="1764766" y="1892608"/>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78">
              <a:extLst>
                <a:ext uri="{FF2B5EF4-FFF2-40B4-BE49-F238E27FC236}">
                  <a16:creationId xmlns:a16="http://schemas.microsoft.com/office/drawing/2014/main" id="{1A57EA2C-B94A-BC56-3869-4469203FCDA9}"/>
                </a:ext>
              </a:extLst>
            </p:cNvPr>
            <p:cNvCxnSpPr>
              <a:cxnSpLocks/>
              <a:stCxn id="190" idx="6"/>
              <a:endCxn id="184" idx="2"/>
            </p:cNvCxnSpPr>
            <p:nvPr/>
          </p:nvCxnSpPr>
          <p:spPr>
            <a:xfrm flipV="1">
              <a:off x="1795550" y="2511972"/>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Straight Connector 79">
              <a:extLst>
                <a:ext uri="{FF2B5EF4-FFF2-40B4-BE49-F238E27FC236}">
                  <a16:creationId xmlns:a16="http://schemas.microsoft.com/office/drawing/2014/main" id="{BFE13E81-1B36-1602-E29A-38BA88493F36}"/>
                </a:ext>
              </a:extLst>
            </p:cNvPr>
            <p:cNvCxnSpPr>
              <a:cxnSpLocks/>
              <a:stCxn id="190" idx="5"/>
              <a:endCxn id="19" idx="1"/>
            </p:cNvCxnSpPr>
            <p:nvPr/>
          </p:nvCxnSpPr>
          <p:spPr>
            <a:xfrm>
              <a:off x="1764766" y="2722925"/>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80">
              <a:extLst>
                <a:ext uri="{FF2B5EF4-FFF2-40B4-BE49-F238E27FC236}">
                  <a16:creationId xmlns:a16="http://schemas.microsoft.com/office/drawing/2014/main" id="{CE989026-BB6A-C650-6181-EA8F73980BB7}"/>
                </a:ext>
              </a:extLst>
            </p:cNvPr>
            <p:cNvCxnSpPr>
              <a:cxnSpLocks/>
              <a:stCxn id="18" idx="6"/>
              <a:endCxn id="8" idx="2"/>
            </p:cNvCxnSpPr>
            <p:nvPr/>
          </p:nvCxnSpPr>
          <p:spPr>
            <a:xfrm flipV="1">
              <a:off x="2683675" y="427245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Connector 81">
              <a:extLst>
                <a:ext uri="{FF2B5EF4-FFF2-40B4-BE49-F238E27FC236}">
                  <a16:creationId xmlns:a16="http://schemas.microsoft.com/office/drawing/2014/main" id="{4A23D1EC-5E48-ADD0-37BC-2AAD9E7EFA82}"/>
                </a:ext>
              </a:extLst>
            </p:cNvPr>
            <p:cNvCxnSpPr>
              <a:cxnSpLocks/>
              <a:stCxn id="7" idx="4"/>
              <a:endCxn id="12" idx="0"/>
            </p:cNvCxnSpPr>
            <p:nvPr/>
          </p:nvCxnSpPr>
          <p:spPr>
            <a:xfrm flipH="1">
              <a:off x="4018489" y="4745420"/>
              <a:ext cx="241738" cy="798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82">
              <a:extLst>
                <a:ext uri="{FF2B5EF4-FFF2-40B4-BE49-F238E27FC236}">
                  <a16:creationId xmlns:a16="http://schemas.microsoft.com/office/drawing/2014/main" id="{4C0D5417-EDA4-7172-43FC-3D9AA0163560}"/>
                </a:ext>
              </a:extLst>
            </p:cNvPr>
            <p:cNvCxnSpPr>
              <a:cxnSpLocks/>
              <a:stCxn id="7" idx="5"/>
              <a:endCxn id="181" idx="1"/>
            </p:cNvCxnSpPr>
            <p:nvPr/>
          </p:nvCxnSpPr>
          <p:spPr>
            <a:xfrm>
              <a:off x="4334546" y="4714636"/>
              <a:ext cx="382134"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83">
              <a:extLst>
                <a:ext uri="{FF2B5EF4-FFF2-40B4-BE49-F238E27FC236}">
                  <a16:creationId xmlns:a16="http://schemas.microsoft.com/office/drawing/2014/main" id="{3C297D14-3961-C033-7085-0F3473BFD3EA}"/>
                </a:ext>
              </a:extLst>
            </p:cNvPr>
            <p:cNvCxnSpPr>
              <a:cxnSpLocks/>
              <a:stCxn id="6" idx="7"/>
              <a:endCxn id="7" idx="3"/>
            </p:cNvCxnSpPr>
            <p:nvPr/>
          </p:nvCxnSpPr>
          <p:spPr>
            <a:xfrm flipV="1">
              <a:off x="3646118" y="4714636"/>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84">
              <a:extLst>
                <a:ext uri="{FF2B5EF4-FFF2-40B4-BE49-F238E27FC236}">
                  <a16:creationId xmlns:a16="http://schemas.microsoft.com/office/drawing/2014/main" id="{976EE4B7-DF1E-94A3-74A0-03973744EEED}"/>
                </a:ext>
              </a:extLst>
            </p:cNvPr>
            <p:cNvCxnSpPr>
              <a:cxnSpLocks/>
              <a:stCxn id="8" idx="6"/>
              <a:endCxn id="7" idx="2"/>
            </p:cNvCxnSpPr>
            <p:nvPr/>
          </p:nvCxnSpPr>
          <p:spPr>
            <a:xfrm>
              <a:off x="3429908" y="4272455"/>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85">
              <a:extLst>
                <a:ext uri="{FF2B5EF4-FFF2-40B4-BE49-F238E27FC236}">
                  <a16:creationId xmlns:a16="http://schemas.microsoft.com/office/drawing/2014/main" id="{2B3B8CC0-D82A-CC56-0E83-70F801B13360}"/>
                </a:ext>
              </a:extLst>
            </p:cNvPr>
            <p:cNvCxnSpPr>
              <a:cxnSpLocks/>
              <a:stCxn id="178" idx="7"/>
              <a:endCxn id="6" idx="3"/>
            </p:cNvCxnSpPr>
            <p:nvPr/>
          </p:nvCxnSpPr>
          <p:spPr>
            <a:xfrm flipV="1">
              <a:off x="3136366" y="5297960"/>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86">
              <a:extLst>
                <a:ext uri="{FF2B5EF4-FFF2-40B4-BE49-F238E27FC236}">
                  <a16:creationId xmlns:a16="http://schemas.microsoft.com/office/drawing/2014/main" id="{615FF617-8C6C-19DE-8EFC-D3E6E3AE28E8}"/>
                </a:ext>
              </a:extLst>
            </p:cNvPr>
            <p:cNvCxnSpPr>
              <a:cxnSpLocks/>
              <a:stCxn id="12" idx="1"/>
              <a:endCxn id="6" idx="5"/>
            </p:cNvCxnSpPr>
            <p:nvPr/>
          </p:nvCxnSpPr>
          <p:spPr>
            <a:xfrm flipH="1" flipV="1">
              <a:off x="3646118" y="5297960"/>
              <a:ext cx="298052" cy="277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87">
              <a:extLst>
                <a:ext uri="{FF2B5EF4-FFF2-40B4-BE49-F238E27FC236}">
                  <a16:creationId xmlns:a16="http://schemas.microsoft.com/office/drawing/2014/main" id="{122AF123-EAB7-FB86-E064-E762FCEBDAC1}"/>
                </a:ext>
              </a:extLst>
            </p:cNvPr>
            <p:cNvCxnSpPr>
              <a:cxnSpLocks/>
              <a:stCxn id="12" idx="6"/>
              <a:endCxn id="181" idx="3"/>
            </p:cNvCxnSpPr>
            <p:nvPr/>
          </p:nvCxnSpPr>
          <p:spPr>
            <a:xfrm flipV="1">
              <a:off x="4123592" y="5403063"/>
              <a:ext cx="593088" cy="24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 name="Straight Connector 88">
              <a:extLst>
                <a:ext uri="{FF2B5EF4-FFF2-40B4-BE49-F238E27FC236}">
                  <a16:creationId xmlns:a16="http://schemas.microsoft.com/office/drawing/2014/main" id="{98973AE4-38DC-DF6E-EA7F-DCA9697B3D0A}"/>
                </a:ext>
              </a:extLst>
            </p:cNvPr>
            <p:cNvCxnSpPr>
              <a:cxnSpLocks/>
              <a:stCxn id="178" idx="6"/>
              <a:endCxn id="12" idx="2"/>
            </p:cNvCxnSpPr>
            <p:nvPr/>
          </p:nvCxnSpPr>
          <p:spPr>
            <a:xfrm flipV="1">
              <a:off x="3167150" y="5649310"/>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119">
              <a:extLst>
                <a:ext uri="{FF2B5EF4-FFF2-40B4-BE49-F238E27FC236}">
                  <a16:creationId xmlns:a16="http://schemas.microsoft.com/office/drawing/2014/main" id="{290CBA19-ED83-062D-1F95-010AB453B6CF}"/>
                </a:ext>
              </a:extLst>
            </p:cNvPr>
            <p:cNvCxnSpPr>
              <a:cxnSpLocks/>
              <a:stCxn id="28" idx="0"/>
              <a:endCxn id="182" idx="5"/>
            </p:cNvCxnSpPr>
            <p:nvPr/>
          </p:nvCxnSpPr>
          <p:spPr>
            <a:xfrm flipH="1" flipV="1">
              <a:off x="4003470" y="2491698"/>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120">
              <a:extLst>
                <a:ext uri="{FF2B5EF4-FFF2-40B4-BE49-F238E27FC236}">
                  <a16:creationId xmlns:a16="http://schemas.microsoft.com/office/drawing/2014/main" id="{7C913237-66FB-6655-72D3-84A38E347A75}"/>
                </a:ext>
              </a:extLst>
            </p:cNvPr>
            <p:cNvCxnSpPr>
              <a:cxnSpLocks/>
              <a:stCxn id="15" idx="6"/>
              <a:endCxn id="28" idx="2"/>
            </p:cNvCxnSpPr>
            <p:nvPr/>
          </p:nvCxnSpPr>
          <p:spPr>
            <a:xfrm flipV="1">
              <a:off x="3492971" y="3084786"/>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121">
              <a:extLst>
                <a:ext uri="{FF2B5EF4-FFF2-40B4-BE49-F238E27FC236}">
                  <a16:creationId xmlns:a16="http://schemas.microsoft.com/office/drawing/2014/main" id="{6AF83FA3-2036-24D5-F956-BEF7CE860765}"/>
                </a:ext>
              </a:extLst>
            </p:cNvPr>
            <p:cNvCxnSpPr>
              <a:cxnSpLocks/>
              <a:stCxn id="185" idx="4"/>
              <a:endCxn id="182" idx="0"/>
            </p:cNvCxnSpPr>
            <p:nvPr/>
          </p:nvCxnSpPr>
          <p:spPr>
            <a:xfrm flipH="1">
              <a:off x="3929151" y="1860330"/>
              <a:ext cx="115613" cy="451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122">
              <a:extLst>
                <a:ext uri="{FF2B5EF4-FFF2-40B4-BE49-F238E27FC236}">
                  <a16:creationId xmlns:a16="http://schemas.microsoft.com/office/drawing/2014/main" id="{9F3C7942-7968-D0BD-F684-B0CED95F1B20}"/>
                </a:ext>
              </a:extLst>
            </p:cNvPr>
            <p:cNvCxnSpPr>
              <a:cxnSpLocks/>
              <a:stCxn id="188" idx="6"/>
              <a:endCxn id="185" idx="2"/>
            </p:cNvCxnSpPr>
            <p:nvPr/>
          </p:nvCxnSpPr>
          <p:spPr>
            <a:xfrm>
              <a:off x="3224957" y="1723696"/>
              <a:ext cx="714704" cy="31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Straight Connector 123">
              <a:extLst>
                <a:ext uri="{FF2B5EF4-FFF2-40B4-BE49-F238E27FC236}">
                  <a16:creationId xmlns:a16="http://schemas.microsoft.com/office/drawing/2014/main" id="{33910090-5DE4-D089-F8F8-EEA156976550}"/>
                </a:ext>
              </a:extLst>
            </p:cNvPr>
            <p:cNvCxnSpPr>
              <a:cxnSpLocks/>
              <a:stCxn id="188" idx="5"/>
              <a:endCxn id="182" idx="1"/>
            </p:cNvCxnSpPr>
            <p:nvPr/>
          </p:nvCxnSpPr>
          <p:spPr>
            <a:xfrm>
              <a:off x="3194173" y="1798015"/>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 name="Straight Connector 124">
              <a:extLst>
                <a:ext uri="{FF2B5EF4-FFF2-40B4-BE49-F238E27FC236}">
                  <a16:creationId xmlns:a16="http://schemas.microsoft.com/office/drawing/2014/main" id="{3B34DAC8-C7E1-6D27-85F7-AEE2A2BEC74E}"/>
                </a:ext>
              </a:extLst>
            </p:cNvPr>
            <p:cNvCxnSpPr>
              <a:cxnSpLocks/>
              <a:stCxn id="184" idx="7"/>
              <a:endCxn id="188" idx="4"/>
            </p:cNvCxnSpPr>
            <p:nvPr/>
          </p:nvCxnSpPr>
          <p:spPr>
            <a:xfrm flipV="1">
              <a:off x="3047028" y="1828799"/>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Straight Connector 125">
              <a:extLst>
                <a:ext uri="{FF2B5EF4-FFF2-40B4-BE49-F238E27FC236}">
                  <a16:creationId xmlns:a16="http://schemas.microsoft.com/office/drawing/2014/main" id="{20312922-0F9A-97A6-B179-DB17CB443E88}"/>
                </a:ext>
              </a:extLst>
            </p:cNvPr>
            <p:cNvCxnSpPr>
              <a:cxnSpLocks/>
              <a:stCxn id="189" idx="6"/>
              <a:endCxn id="188" idx="2"/>
            </p:cNvCxnSpPr>
            <p:nvPr/>
          </p:nvCxnSpPr>
          <p:spPr>
            <a:xfrm flipV="1">
              <a:off x="2268515" y="1723696"/>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Straight Connector 126">
              <a:extLst>
                <a:ext uri="{FF2B5EF4-FFF2-40B4-BE49-F238E27FC236}">
                  <a16:creationId xmlns:a16="http://schemas.microsoft.com/office/drawing/2014/main" id="{80A162AD-98A4-9878-ED7A-11E20F2ADE1B}"/>
                </a:ext>
              </a:extLst>
            </p:cNvPr>
            <p:cNvCxnSpPr>
              <a:cxnSpLocks/>
              <a:stCxn id="184" idx="6"/>
              <a:endCxn id="182" idx="2"/>
            </p:cNvCxnSpPr>
            <p:nvPr/>
          </p:nvCxnSpPr>
          <p:spPr>
            <a:xfrm flipV="1">
              <a:off x="3077812" y="2417379"/>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127">
              <a:extLst>
                <a:ext uri="{FF2B5EF4-FFF2-40B4-BE49-F238E27FC236}">
                  <a16:creationId xmlns:a16="http://schemas.microsoft.com/office/drawing/2014/main" id="{1192D1CE-6FC6-0FA2-4401-489C0506E5C2}"/>
                </a:ext>
              </a:extLst>
            </p:cNvPr>
            <p:cNvCxnSpPr>
              <a:cxnSpLocks/>
              <a:stCxn id="189" idx="5"/>
              <a:endCxn id="184" idx="1"/>
            </p:cNvCxnSpPr>
            <p:nvPr/>
          </p:nvCxnSpPr>
          <p:spPr>
            <a:xfrm>
              <a:off x="2237731" y="1892608"/>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128">
              <a:extLst>
                <a:ext uri="{FF2B5EF4-FFF2-40B4-BE49-F238E27FC236}">
                  <a16:creationId xmlns:a16="http://schemas.microsoft.com/office/drawing/2014/main" id="{774D4DCB-C02E-2A7B-CB0A-7DA867F4201C}"/>
                </a:ext>
              </a:extLst>
            </p:cNvPr>
            <p:cNvCxnSpPr>
              <a:cxnSpLocks/>
            </p:cNvCxnSpPr>
            <p:nvPr/>
          </p:nvCxnSpPr>
          <p:spPr>
            <a:xfrm>
              <a:off x="4365330" y="4668026"/>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129">
              <a:extLst>
                <a:ext uri="{FF2B5EF4-FFF2-40B4-BE49-F238E27FC236}">
                  <a16:creationId xmlns:a16="http://schemas.microsoft.com/office/drawing/2014/main" id="{A91EB12B-4E78-0CB0-3D8D-BD327F2D579E}"/>
                </a:ext>
              </a:extLst>
            </p:cNvPr>
            <p:cNvCxnSpPr>
              <a:cxnSpLocks/>
              <a:stCxn id="181" idx="7"/>
              <a:endCxn id="14" idx="3"/>
            </p:cNvCxnSpPr>
            <p:nvPr/>
          </p:nvCxnSpPr>
          <p:spPr>
            <a:xfrm flipV="1">
              <a:off x="4865318" y="4714636"/>
              <a:ext cx="234990" cy="539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130">
              <a:extLst>
                <a:ext uri="{FF2B5EF4-FFF2-40B4-BE49-F238E27FC236}">
                  <a16:creationId xmlns:a16="http://schemas.microsoft.com/office/drawing/2014/main" id="{2B60E031-FF06-5476-2559-EF75254F93A7}"/>
                </a:ext>
              </a:extLst>
            </p:cNvPr>
            <p:cNvCxnSpPr>
              <a:cxnSpLocks/>
              <a:stCxn id="13" idx="4"/>
              <a:endCxn id="7" idx="0"/>
            </p:cNvCxnSpPr>
            <p:nvPr/>
          </p:nvCxnSpPr>
          <p:spPr>
            <a:xfrm>
              <a:off x="4050020" y="3999185"/>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131">
              <a:extLst>
                <a:ext uri="{FF2B5EF4-FFF2-40B4-BE49-F238E27FC236}">
                  <a16:creationId xmlns:a16="http://schemas.microsoft.com/office/drawing/2014/main" id="{58E2247A-31A0-2846-41E0-2F704AF38EC0}"/>
                </a:ext>
              </a:extLst>
            </p:cNvPr>
            <p:cNvCxnSpPr>
              <a:cxnSpLocks/>
              <a:stCxn id="8" idx="7"/>
              <a:endCxn id="13" idx="3"/>
            </p:cNvCxnSpPr>
            <p:nvPr/>
          </p:nvCxnSpPr>
          <p:spPr>
            <a:xfrm flipV="1">
              <a:off x="3399124" y="3968401"/>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132">
              <a:extLst>
                <a:ext uri="{FF2B5EF4-FFF2-40B4-BE49-F238E27FC236}">
                  <a16:creationId xmlns:a16="http://schemas.microsoft.com/office/drawing/2014/main" id="{4CEE409F-EB1F-C11D-2567-C899C8FDF0D9}"/>
                </a:ext>
              </a:extLst>
            </p:cNvPr>
            <p:cNvCxnSpPr>
              <a:cxnSpLocks/>
              <a:stCxn id="15" idx="1"/>
              <a:endCxn id="184" idx="5"/>
            </p:cNvCxnSpPr>
            <p:nvPr/>
          </p:nvCxnSpPr>
          <p:spPr>
            <a:xfrm flipH="1" flipV="1">
              <a:off x="3047028" y="2586291"/>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178">
              <a:extLst>
                <a:ext uri="{FF2B5EF4-FFF2-40B4-BE49-F238E27FC236}">
                  <a16:creationId xmlns:a16="http://schemas.microsoft.com/office/drawing/2014/main" id="{9D8D0E88-4546-D36E-C0B0-5394B407DEA9}"/>
                </a:ext>
              </a:extLst>
            </p:cNvPr>
            <p:cNvCxnSpPr>
              <a:cxnSpLocks/>
              <a:stCxn id="18" idx="7"/>
              <a:endCxn id="15" idx="3"/>
            </p:cNvCxnSpPr>
            <p:nvPr/>
          </p:nvCxnSpPr>
          <p:spPr>
            <a:xfrm flipV="1">
              <a:off x="2652891" y="3442885"/>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Straight Connector 185">
              <a:extLst>
                <a:ext uri="{FF2B5EF4-FFF2-40B4-BE49-F238E27FC236}">
                  <a16:creationId xmlns:a16="http://schemas.microsoft.com/office/drawing/2014/main" id="{8F590A6E-6FBA-1198-467A-06AD3B5857AF}"/>
                </a:ext>
              </a:extLst>
            </p:cNvPr>
            <p:cNvCxnSpPr>
              <a:cxnSpLocks/>
              <a:stCxn id="186" idx="5"/>
              <a:endCxn id="178" idx="2"/>
            </p:cNvCxnSpPr>
            <p:nvPr/>
          </p:nvCxnSpPr>
          <p:spPr>
            <a:xfrm>
              <a:off x="2405898" y="5403064"/>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Connector 186">
              <a:extLst>
                <a:ext uri="{FF2B5EF4-FFF2-40B4-BE49-F238E27FC236}">
                  <a16:creationId xmlns:a16="http://schemas.microsoft.com/office/drawing/2014/main" id="{9C05B24F-E9C7-8583-F319-BFA2AD4E22DB}"/>
                </a:ext>
              </a:extLst>
            </p:cNvPr>
            <p:cNvCxnSpPr>
              <a:cxnSpLocks/>
              <a:stCxn id="187" idx="5"/>
              <a:endCxn id="186" idx="1"/>
            </p:cNvCxnSpPr>
            <p:nvPr/>
          </p:nvCxnSpPr>
          <p:spPr>
            <a:xfrm>
              <a:off x="1943442" y="4667340"/>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Straight Connector 187">
              <a:extLst>
                <a:ext uri="{FF2B5EF4-FFF2-40B4-BE49-F238E27FC236}">
                  <a16:creationId xmlns:a16="http://schemas.microsoft.com/office/drawing/2014/main" id="{C69CB3B4-C795-DDE7-64D5-DA12BCE5CD82}"/>
                </a:ext>
              </a:extLst>
            </p:cNvPr>
            <p:cNvCxnSpPr>
              <a:cxnSpLocks/>
              <a:stCxn id="9" idx="1"/>
              <a:endCxn id="18" idx="5"/>
            </p:cNvCxnSpPr>
            <p:nvPr/>
          </p:nvCxnSpPr>
          <p:spPr>
            <a:xfrm flipH="1" flipV="1">
              <a:off x="2652891" y="4357284"/>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Straight Connector 188">
              <a:extLst>
                <a:ext uri="{FF2B5EF4-FFF2-40B4-BE49-F238E27FC236}">
                  <a16:creationId xmlns:a16="http://schemas.microsoft.com/office/drawing/2014/main" id="{FC95C9FF-1C15-80E3-E623-F7933B92D8DE}"/>
                </a:ext>
              </a:extLst>
            </p:cNvPr>
            <p:cNvCxnSpPr>
              <a:cxnSpLocks/>
              <a:stCxn id="191" idx="4"/>
              <a:endCxn id="187" idx="0"/>
            </p:cNvCxnSpPr>
            <p:nvPr/>
          </p:nvCxnSpPr>
          <p:spPr>
            <a:xfrm>
              <a:off x="1753508" y="3836275"/>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Straight Connector 189">
              <a:extLst>
                <a:ext uri="{FF2B5EF4-FFF2-40B4-BE49-F238E27FC236}">
                  <a16:creationId xmlns:a16="http://schemas.microsoft.com/office/drawing/2014/main" id="{941C4778-B1C6-5C32-DFA1-5E8270414A92}"/>
                </a:ext>
              </a:extLst>
            </p:cNvPr>
            <p:cNvCxnSpPr>
              <a:cxnSpLocks/>
              <a:stCxn id="190" idx="4"/>
              <a:endCxn id="191" idx="0"/>
            </p:cNvCxnSpPr>
            <p:nvPr/>
          </p:nvCxnSpPr>
          <p:spPr>
            <a:xfrm>
              <a:off x="1690447" y="2753709"/>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Straight Connector 200">
              <a:extLst>
                <a:ext uri="{FF2B5EF4-FFF2-40B4-BE49-F238E27FC236}">
                  <a16:creationId xmlns:a16="http://schemas.microsoft.com/office/drawing/2014/main" id="{94D1B854-38C8-14EB-29BE-85749A7DA0E4}"/>
                </a:ext>
              </a:extLst>
            </p:cNvPr>
            <p:cNvCxnSpPr>
              <a:cxnSpLocks/>
              <a:stCxn id="19" idx="7"/>
              <a:endCxn id="184" idx="3"/>
            </p:cNvCxnSpPr>
            <p:nvPr/>
          </p:nvCxnSpPr>
          <p:spPr>
            <a:xfrm flipV="1">
              <a:off x="2526766" y="2586291"/>
              <a:ext cx="371624" cy="592341"/>
            </a:xfrm>
            <a:prstGeom prst="line">
              <a:avLst/>
            </a:prstGeom>
          </p:spPr>
          <p:style>
            <a:lnRef idx="1">
              <a:schemeClr val="accent1"/>
            </a:lnRef>
            <a:fillRef idx="0">
              <a:schemeClr val="accent1"/>
            </a:fillRef>
            <a:effectRef idx="0">
              <a:schemeClr val="accent1"/>
            </a:effectRef>
            <a:fontRef idx="minor">
              <a:schemeClr val="tx1"/>
            </a:fontRef>
          </p:style>
        </p:cxnSp>
        <p:sp>
          <p:nvSpPr>
            <p:cNvPr id="239" name="Oval 205">
              <a:extLst>
                <a:ext uri="{FF2B5EF4-FFF2-40B4-BE49-F238E27FC236}">
                  <a16:creationId xmlns:a16="http://schemas.microsoft.com/office/drawing/2014/main" id="{5354FB7E-2B07-DA05-BD69-5F8F8091695A}"/>
                </a:ext>
              </a:extLst>
            </p:cNvPr>
            <p:cNvSpPr/>
            <p:nvPr/>
          </p:nvSpPr>
          <p:spPr>
            <a:xfrm flipH="1" flipV="1">
              <a:off x="5467098" y="17426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0" name="Oval 206">
              <a:extLst>
                <a:ext uri="{FF2B5EF4-FFF2-40B4-BE49-F238E27FC236}">
                  <a16:creationId xmlns:a16="http://schemas.microsoft.com/office/drawing/2014/main" id="{09EFF037-5E54-735B-9E0F-835D917F8ED8}"/>
                </a:ext>
              </a:extLst>
            </p:cNvPr>
            <p:cNvSpPr/>
            <p:nvPr/>
          </p:nvSpPr>
          <p:spPr>
            <a:xfrm flipH="1" flipV="1">
              <a:off x="4778670" y="2325940"/>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1" name="Oval 207">
              <a:extLst>
                <a:ext uri="{FF2B5EF4-FFF2-40B4-BE49-F238E27FC236}">
                  <a16:creationId xmlns:a16="http://schemas.microsoft.com/office/drawing/2014/main" id="{2A933D51-4182-6E34-D8D1-D349CFF878D3}"/>
                </a:ext>
              </a:extLst>
            </p:cNvPr>
            <p:cNvSpPr/>
            <p:nvPr/>
          </p:nvSpPr>
          <p:spPr>
            <a:xfrm flipH="1" flipV="1">
              <a:off x="5714092" y="269380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2" name="Oval 208">
              <a:extLst>
                <a:ext uri="{FF2B5EF4-FFF2-40B4-BE49-F238E27FC236}">
                  <a16:creationId xmlns:a16="http://schemas.microsoft.com/office/drawing/2014/main" id="{9DE5A9CB-1D60-AD1E-90B0-54346CF039DD}"/>
                </a:ext>
              </a:extLst>
            </p:cNvPr>
            <p:cNvSpPr/>
            <p:nvPr/>
          </p:nvSpPr>
          <p:spPr>
            <a:xfrm flipH="1" flipV="1">
              <a:off x="6208077" y="214726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3" name="Oval 209">
              <a:extLst>
                <a:ext uri="{FF2B5EF4-FFF2-40B4-BE49-F238E27FC236}">
                  <a16:creationId xmlns:a16="http://schemas.microsoft.com/office/drawing/2014/main" id="{2B51821C-84DD-BE56-B6E8-A134BAADA9C6}"/>
                </a:ext>
              </a:extLst>
            </p:cNvPr>
            <p:cNvSpPr/>
            <p:nvPr/>
          </p:nvSpPr>
          <p:spPr>
            <a:xfrm flipH="1" flipV="1">
              <a:off x="5020408" y="1149307"/>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4" name="Oval 210">
              <a:extLst>
                <a:ext uri="{FF2B5EF4-FFF2-40B4-BE49-F238E27FC236}">
                  <a16:creationId xmlns:a16="http://schemas.microsoft.com/office/drawing/2014/main" id="{97A5FAED-D0E9-C2DB-A7CD-0558B723C778}"/>
                </a:ext>
              </a:extLst>
            </p:cNvPr>
            <p:cNvSpPr/>
            <p:nvPr/>
          </p:nvSpPr>
          <p:spPr>
            <a:xfrm flipH="1" flipV="1">
              <a:off x="4988877" y="307217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5" name="Oval 212">
              <a:extLst>
                <a:ext uri="{FF2B5EF4-FFF2-40B4-BE49-F238E27FC236}">
                  <a16:creationId xmlns:a16="http://schemas.microsoft.com/office/drawing/2014/main" id="{EA45BBD6-521F-29AF-6707-91473AE5D55C}"/>
                </a:ext>
              </a:extLst>
            </p:cNvPr>
            <p:cNvSpPr/>
            <p:nvPr/>
          </p:nvSpPr>
          <p:spPr>
            <a:xfrm flipH="1" flipV="1">
              <a:off x="5651029" y="359769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6" name="Oval 213">
              <a:extLst>
                <a:ext uri="{FF2B5EF4-FFF2-40B4-BE49-F238E27FC236}">
                  <a16:creationId xmlns:a16="http://schemas.microsoft.com/office/drawing/2014/main" id="{F0DE0DBB-7013-59A3-35A7-1BF44275CD2D}"/>
                </a:ext>
              </a:extLst>
            </p:cNvPr>
            <p:cNvSpPr/>
            <p:nvPr/>
          </p:nvSpPr>
          <p:spPr>
            <a:xfrm flipH="1" flipV="1">
              <a:off x="6460325" y="268329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7" name="Oval 214">
              <a:extLst>
                <a:ext uri="{FF2B5EF4-FFF2-40B4-BE49-F238E27FC236}">
                  <a16:creationId xmlns:a16="http://schemas.microsoft.com/office/drawing/2014/main" id="{0A1545A7-013A-8B6A-9F70-510D764235B8}"/>
                </a:ext>
              </a:extLst>
            </p:cNvPr>
            <p:cNvSpPr/>
            <p:nvPr/>
          </p:nvSpPr>
          <p:spPr>
            <a:xfrm flipH="1" flipV="1">
              <a:off x="6586450" y="371330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8" name="Oval 215">
              <a:extLst>
                <a:ext uri="{FF2B5EF4-FFF2-40B4-BE49-F238E27FC236}">
                  <a16:creationId xmlns:a16="http://schemas.microsoft.com/office/drawing/2014/main" id="{3FF3C554-C95C-AAF0-E495-EAD5030FBCA6}"/>
                </a:ext>
              </a:extLst>
            </p:cNvPr>
            <p:cNvSpPr/>
            <p:nvPr/>
          </p:nvSpPr>
          <p:spPr>
            <a:xfrm flipH="1" flipV="1">
              <a:off x="4820712" y="388147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49" name="Oval 216">
              <a:extLst>
                <a:ext uri="{FF2B5EF4-FFF2-40B4-BE49-F238E27FC236}">
                  <a16:creationId xmlns:a16="http://schemas.microsoft.com/office/drawing/2014/main" id="{675C0F84-67A9-6CE2-149D-346F7CBD5144}"/>
                </a:ext>
              </a:extLst>
            </p:cNvPr>
            <p:cNvSpPr/>
            <p:nvPr/>
          </p:nvSpPr>
          <p:spPr>
            <a:xfrm flipH="1" flipV="1">
              <a:off x="5976850" y="122235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0" name="Oval 217">
              <a:extLst>
                <a:ext uri="{FF2B5EF4-FFF2-40B4-BE49-F238E27FC236}">
                  <a16:creationId xmlns:a16="http://schemas.microsoft.com/office/drawing/2014/main" id="{04BA72DE-CA9A-BE97-98C4-EF84B1075424}"/>
                </a:ext>
              </a:extLst>
            </p:cNvPr>
            <p:cNvSpPr/>
            <p:nvPr/>
          </p:nvSpPr>
          <p:spPr>
            <a:xfrm flipH="1" flipV="1">
              <a:off x="4566057" y="159397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1" name="Oval 219">
              <a:extLst>
                <a:ext uri="{FF2B5EF4-FFF2-40B4-BE49-F238E27FC236}">
                  <a16:creationId xmlns:a16="http://schemas.microsoft.com/office/drawing/2014/main" id="{AD039386-0B0E-7F5C-A7E0-FEBF632FE559}"/>
                </a:ext>
              </a:extLst>
            </p:cNvPr>
            <p:cNvSpPr/>
            <p:nvPr/>
          </p:nvSpPr>
          <p:spPr>
            <a:xfrm flipH="1" flipV="1">
              <a:off x="6066188" y="44542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2" name="Oval 220">
              <a:extLst>
                <a:ext uri="{FF2B5EF4-FFF2-40B4-BE49-F238E27FC236}">
                  <a16:creationId xmlns:a16="http://schemas.microsoft.com/office/drawing/2014/main" id="{E65868BF-9DBC-1085-E1E7-76F9EA33ABE1}"/>
                </a:ext>
              </a:extLst>
            </p:cNvPr>
            <p:cNvSpPr/>
            <p:nvPr/>
          </p:nvSpPr>
          <p:spPr>
            <a:xfrm flipH="1" flipV="1">
              <a:off x="5174627" y="560411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3" name="Oval 221">
              <a:extLst>
                <a:ext uri="{FF2B5EF4-FFF2-40B4-BE49-F238E27FC236}">
                  <a16:creationId xmlns:a16="http://schemas.microsoft.com/office/drawing/2014/main" id="{2075A698-547A-41DD-95A2-837AF3996FD0}"/>
                </a:ext>
              </a:extLst>
            </p:cNvPr>
            <p:cNvSpPr/>
            <p:nvPr/>
          </p:nvSpPr>
          <p:spPr>
            <a:xfrm flipH="1" flipV="1">
              <a:off x="6707318" y="1637512"/>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4" name="Oval 222">
              <a:extLst>
                <a:ext uri="{FF2B5EF4-FFF2-40B4-BE49-F238E27FC236}">
                  <a16:creationId xmlns:a16="http://schemas.microsoft.com/office/drawing/2014/main" id="{920E26B7-9698-52CC-B829-D7F8344672E1}"/>
                </a:ext>
              </a:extLst>
            </p:cNvPr>
            <p:cNvSpPr/>
            <p:nvPr/>
          </p:nvSpPr>
          <p:spPr>
            <a:xfrm flipH="1" flipV="1">
              <a:off x="7169774" y="2373236"/>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5" name="Oval 223">
              <a:extLst>
                <a:ext uri="{FF2B5EF4-FFF2-40B4-BE49-F238E27FC236}">
                  <a16:creationId xmlns:a16="http://schemas.microsoft.com/office/drawing/2014/main" id="{E3017331-31CE-4740-B699-B7C1EBBFF76E}"/>
                </a:ext>
              </a:extLst>
            </p:cNvPr>
            <p:cNvSpPr/>
            <p:nvPr/>
          </p:nvSpPr>
          <p:spPr>
            <a:xfrm flipH="1" flipV="1">
              <a:off x="5919043" y="524256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6" name="Oval 224">
              <a:extLst>
                <a:ext uri="{FF2B5EF4-FFF2-40B4-BE49-F238E27FC236}">
                  <a16:creationId xmlns:a16="http://schemas.microsoft.com/office/drawing/2014/main" id="{67A5EABB-2CA3-D8E9-B2D3-1CEA3D0BC9E8}"/>
                </a:ext>
              </a:extLst>
            </p:cNvPr>
            <p:cNvSpPr/>
            <p:nvPr/>
          </p:nvSpPr>
          <p:spPr>
            <a:xfrm flipH="1" flipV="1">
              <a:off x="6875485" y="5147968"/>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7" name="Oval 225">
              <a:extLst>
                <a:ext uri="{FF2B5EF4-FFF2-40B4-BE49-F238E27FC236}">
                  <a16:creationId xmlns:a16="http://schemas.microsoft.com/office/drawing/2014/main" id="{1ED0ADD1-9FBE-B337-729B-A3FCDC51FAC9}"/>
                </a:ext>
              </a:extLst>
            </p:cNvPr>
            <p:cNvSpPr/>
            <p:nvPr/>
          </p:nvSpPr>
          <p:spPr>
            <a:xfrm flipH="1" flipV="1">
              <a:off x="7348450" y="4317651"/>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258" name="Oval 226">
              <a:extLst>
                <a:ext uri="{FF2B5EF4-FFF2-40B4-BE49-F238E27FC236}">
                  <a16:creationId xmlns:a16="http://schemas.microsoft.com/office/drawing/2014/main" id="{D52D2398-1728-8FB0-ACDD-FC803E929F85}"/>
                </a:ext>
              </a:extLst>
            </p:cNvPr>
            <p:cNvSpPr/>
            <p:nvPr/>
          </p:nvSpPr>
          <p:spPr>
            <a:xfrm flipH="1" flipV="1">
              <a:off x="7285389" y="3235085"/>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259" name="Straight Connector 227">
              <a:extLst>
                <a:ext uri="{FF2B5EF4-FFF2-40B4-BE49-F238E27FC236}">
                  <a16:creationId xmlns:a16="http://schemas.microsoft.com/office/drawing/2014/main" id="{F03BC6BC-B32F-7C5A-951A-6CC8B054399B}"/>
                </a:ext>
              </a:extLst>
            </p:cNvPr>
            <p:cNvCxnSpPr>
              <a:cxnSpLocks/>
              <a:stCxn id="258" idx="7"/>
              <a:endCxn id="247" idx="3"/>
            </p:cNvCxnSpPr>
            <p:nvPr/>
          </p:nvCxnSpPr>
          <p:spPr>
            <a:xfrm flipH="1">
              <a:off x="6765872" y="3414507"/>
              <a:ext cx="550301" cy="32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 name="Straight Connector 228">
              <a:extLst>
                <a:ext uri="{FF2B5EF4-FFF2-40B4-BE49-F238E27FC236}">
                  <a16:creationId xmlns:a16="http://schemas.microsoft.com/office/drawing/2014/main" id="{537E0B40-D424-C66B-7838-87305BFCCD2E}"/>
                </a:ext>
              </a:extLst>
            </p:cNvPr>
            <p:cNvCxnSpPr>
              <a:stCxn id="247" idx="6"/>
              <a:endCxn id="245" idx="5"/>
            </p:cNvCxnSpPr>
            <p:nvPr/>
          </p:nvCxnSpPr>
          <p:spPr>
            <a:xfrm flipH="1" flipV="1">
              <a:off x="5681813" y="3628475"/>
              <a:ext cx="904637" cy="189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29">
              <a:extLst>
                <a:ext uri="{FF2B5EF4-FFF2-40B4-BE49-F238E27FC236}">
                  <a16:creationId xmlns:a16="http://schemas.microsoft.com/office/drawing/2014/main" id="{A888C17A-3191-BC8C-7C37-29FF67C92F4E}"/>
                </a:ext>
              </a:extLst>
            </p:cNvPr>
            <p:cNvCxnSpPr>
              <a:cxnSpLocks/>
              <a:stCxn id="245" idx="7"/>
              <a:endCxn id="14" idx="7"/>
            </p:cNvCxnSpPr>
            <p:nvPr/>
          </p:nvCxnSpPr>
          <p:spPr>
            <a:xfrm flipH="1">
              <a:off x="5248946" y="3777113"/>
              <a:ext cx="432867" cy="788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30">
              <a:extLst>
                <a:ext uri="{FF2B5EF4-FFF2-40B4-BE49-F238E27FC236}">
                  <a16:creationId xmlns:a16="http://schemas.microsoft.com/office/drawing/2014/main" id="{D7DDF9FE-D8B8-CC20-92AB-91EA85EA9903}"/>
                </a:ext>
              </a:extLst>
            </p:cNvPr>
            <p:cNvCxnSpPr>
              <a:cxnSpLocks/>
              <a:stCxn id="245" idx="5"/>
              <a:endCxn id="244" idx="1"/>
            </p:cNvCxnSpPr>
            <p:nvPr/>
          </p:nvCxnSpPr>
          <p:spPr>
            <a:xfrm flipH="1" flipV="1">
              <a:off x="5168299" y="3251597"/>
              <a:ext cx="513514" cy="376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Straight Connector 231">
              <a:extLst>
                <a:ext uri="{FF2B5EF4-FFF2-40B4-BE49-F238E27FC236}">
                  <a16:creationId xmlns:a16="http://schemas.microsoft.com/office/drawing/2014/main" id="{660782ED-895A-9460-2D10-D376237953A0}"/>
                </a:ext>
              </a:extLst>
            </p:cNvPr>
            <p:cNvCxnSpPr>
              <a:cxnSpLocks/>
              <a:stCxn id="241" idx="0"/>
              <a:endCxn id="245" idx="4"/>
            </p:cNvCxnSpPr>
            <p:nvPr/>
          </p:nvCxnSpPr>
          <p:spPr>
            <a:xfrm flipH="1">
              <a:off x="5756132" y="2904008"/>
              <a:ext cx="63063"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Straight Connector 232">
              <a:extLst>
                <a:ext uri="{FF2B5EF4-FFF2-40B4-BE49-F238E27FC236}">
                  <a16:creationId xmlns:a16="http://schemas.microsoft.com/office/drawing/2014/main" id="{5187643C-2E49-1DC1-587B-1C10D6AC477F}"/>
                </a:ext>
              </a:extLst>
            </p:cNvPr>
            <p:cNvCxnSpPr>
              <a:cxnSpLocks/>
              <a:stCxn id="247" idx="4"/>
              <a:endCxn id="246" idx="0"/>
            </p:cNvCxnSpPr>
            <p:nvPr/>
          </p:nvCxnSpPr>
          <p:spPr>
            <a:xfrm flipH="1" flipV="1">
              <a:off x="6565428" y="2893498"/>
              <a:ext cx="126125" cy="819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33">
              <a:extLst>
                <a:ext uri="{FF2B5EF4-FFF2-40B4-BE49-F238E27FC236}">
                  <a16:creationId xmlns:a16="http://schemas.microsoft.com/office/drawing/2014/main" id="{9C6D01C9-6EFB-CBD8-C993-E45B14B75261}"/>
                </a:ext>
              </a:extLst>
            </p:cNvPr>
            <p:cNvCxnSpPr>
              <a:cxnSpLocks/>
              <a:stCxn id="254" idx="2"/>
              <a:endCxn id="246" idx="2"/>
            </p:cNvCxnSpPr>
            <p:nvPr/>
          </p:nvCxnSpPr>
          <p:spPr>
            <a:xfrm flipH="1">
              <a:off x="6670531" y="2478339"/>
              <a:ext cx="709449" cy="310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Arrow Connector 234">
              <a:extLst>
                <a:ext uri="{FF2B5EF4-FFF2-40B4-BE49-F238E27FC236}">
                  <a16:creationId xmlns:a16="http://schemas.microsoft.com/office/drawing/2014/main" id="{3025AE7D-9321-A184-8F77-832CDE37CB03}"/>
                </a:ext>
              </a:extLst>
            </p:cNvPr>
            <p:cNvCxnSpPr>
              <a:stCxn id="258" idx="5"/>
              <a:endCxn id="246" idx="1"/>
            </p:cNvCxnSpPr>
            <p:nvPr/>
          </p:nvCxnSpPr>
          <p:spPr>
            <a:xfrm flipH="1" flipV="1">
              <a:off x="6639747" y="2862714"/>
              <a:ext cx="676426" cy="40315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7" name="Straight Connector 235">
              <a:extLst>
                <a:ext uri="{FF2B5EF4-FFF2-40B4-BE49-F238E27FC236}">
                  <a16:creationId xmlns:a16="http://schemas.microsoft.com/office/drawing/2014/main" id="{FDD344AF-020F-358C-FC27-F2F57F06F8CE}"/>
                </a:ext>
              </a:extLst>
            </p:cNvPr>
            <p:cNvCxnSpPr>
              <a:stCxn id="241" idx="4"/>
              <a:endCxn id="239" idx="0"/>
            </p:cNvCxnSpPr>
            <p:nvPr/>
          </p:nvCxnSpPr>
          <p:spPr>
            <a:xfrm flipH="1" flipV="1">
              <a:off x="5572201" y="1952822"/>
              <a:ext cx="246994" cy="740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36">
              <a:extLst>
                <a:ext uri="{FF2B5EF4-FFF2-40B4-BE49-F238E27FC236}">
                  <a16:creationId xmlns:a16="http://schemas.microsoft.com/office/drawing/2014/main" id="{92F39056-D0DB-4AA9-28FF-509A0E1F0E4B}"/>
                </a:ext>
              </a:extLst>
            </p:cNvPr>
            <p:cNvCxnSpPr>
              <a:cxnSpLocks/>
              <a:stCxn id="241" idx="3"/>
              <a:endCxn id="242" idx="7"/>
            </p:cNvCxnSpPr>
            <p:nvPr/>
          </p:nvCxnSpPr>
          <p:spPr>
            <a:xfrm flipV="1">
              <a:off x="5893514" y="2326686"/>
              <a:ext cx="345347" cy="39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 name="Straight Connector 237">
              <a:extLst>
                <a:ext uri="{FF2B5EF4-FFF2-40B4-BE49-F238E27FC236}">
                  <a16:creationId xmlns:a16="http://schemas.microsoft.com/office/drawing/2014/main" id="{79FF4D47-2BBF-58E0-A20D-9A52F5D78D76}"/>
                </a:ext>
              </a:extLst>
            </p:cNvPr>
            <p:cNvCxnSpPr>
              <a:cxnSpLocks/>
              <a:stCxn id="242" idx="5"/>
              <a:endCxn id="239" idx="2"/>
            </p:cNvCxnSpPr>
            <p:nvPr/>
          </p:nvCxnSpPr>
          <p:spPr>
            <a:xfrm flipH="1" flipV="1">
              <a:off x="5677304" y="1847719"/>
              <a:ext cx="561557" cy="330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 name="Straight Connector 238">
              <a:extLst>
                <a:ext uri="{FF2B5EF4-FFF2-40B4-BE49-F238E27FC236}">
                  <a16:creationId xmlns:a16="http://schemas.microsoft.com/office/drawing/2014/main" id="{916BA57D-2AFB-C5EF-BA4B-61EE7D13659C}"/>
                </a:ext>
              </a:extLst>
            </p:cNvPr>
            <p:cNvCxnSpPr>
              <a:stCxn id="242" idx="4"/>
              <a:endCxn id="249" idx="3"/>
            </p:cNvCxnSpPr>
            <p:nvPr/>
          </p:nvCxnSpPr>
          <p:spPr>
            <a:xfrm flipH="1" flipV="1">
              <a:off x="6156272" y="1253138"/>
              <a:ext cx="156908" cy="89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 name="Straight Arrow Connector 239">
              <a:extLst>
                <a:ext uri="{FF2B5EF4-FFF2-40B4-BE49-F238E27FC236}">
                  <a16:creationId xmlns:a16="http://schemas.microsoft.com/office/drawing/2014/main" id="{89654201-CB4C-25DB-9485-DE06BF8EA1D7}"/>
                </a:ext>
              </a:extLst>
            </p:cNvPr>
            <p:cNvCxnSpPr>
              <a:cxnSpLocks/>
              <a:stCxn id="253" idx="0"/>
              <a:endCxn id="246" idx="4"/>
            </p:cNvCxnSpPr>
            <p:nvPr/>
          </p:nvCxnSpPr>
          <p:spPr>
            <a:xfrm flipH="1">
              <a:off x="6565428" y="1847718"/>
              <a:ext cx="246993" cy="83557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2" name="Straight Connector 240">
              <a:extLst>
                <a:ext uri="{FF2B5EF4-FFF2-40B4-BE49-F238E27FC236}">
                  <a16:creationId xmlns:a16="http://schemas.microsoft.com/office/drawing/2014/main" id="{BD95FF5F-42CC-5DD1-9EB1-8C8A11AAA706}"/>
                </a:ext>
              </a:extLst>
            </p:cNvPr>
            <p:cNvCxnSpPr>
              <a:cxnSpLocks/>
              <a:stCxn id="253" idx="7"/>
              <a:endCxn id="242" idx="3"/>
            </p:cNvCxnSpPr>
            <p:nvPr/>
          </p:nvCxnSpPr>
          <p:spPr>
            <a:xfrm flipH="1">
              <a:off x="6387499" y="1816934"/>
              <a:ext cx="350603" cy="361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 name="Straight Connector 241">
              <a:extLst>
                <a:ext uri="{FF2B5EF4-FFF2-40B4-BE49-F238E27FC236}">
                  <a16:creationId xmlns:a16="http://schemas.microsoft.com/office/drawing/2014/main" id="{50D16E82-ACA2-BD8C-4220-21F96E75EA0E}"/>
                </a:ext>
              </a:extLst>
            </p:cNvPr>
            <p:cNvCxnSpPr>
              <a:cxnSpLocks/>
              <a:stCxn id="256" idx="3"/>
              <a:endCxn id="257" idx="7"/>
            </p:cNvCxnSpPr>
            <p:nvPr/>
          </p:nvCxnSpPr>
          <p:spPr>
            <a:xfrm flipV="1">
              <a:off x="7054907" y="4497073"/>
              <a:ext cx="324327" cy="681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 name="Straight Connector 242">
              <a:extLst>
                <a:ext uri="{FF2B5EF4-FFF2-40B4-BE49-F238E27FC236}">
                  <a16:creationId xmlns:a16="http://schemas.microsoft.com/office/drawing/2014/main" id="{ADF4CC85-F571-235E-3D84-8AE5B4F215E9}"/>
                </a:ext>
              </a:extLst>
            </p:cNvPr>
            <p:cNvCxnSpPr>
              <a:cxnSpLocks/>
              <a:stCxn id="257" idx="6"/>
              <a:endCxn id="251" idx="2"/>
            </p:cNvCxnSpPr>
            <p:nvPr/>
          </p:nvCxnSpPr>
          <p:spPr>
            <a:xfrm flipH="1">
              <a:off x="6276394" y="4422754"/>
              <a:ext cx="1072056" cy="136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5" name="Straight Connector 243">
              <a:extLst>
                <a:ext uri="{FF2B5EF4-FFF2-40B4-BE49-F238E27FC236}">
                  <a16:creationId xmlns:a16="http://schemas.microsoft.com/office/drawing/2014/main" id="{44EF0B7D-2D21-F728-9FE9-6FD97D1033FC}"/>
                </a:ext>
              </a:extLst>
            </p:cNvPr>
            <p:cNvCxnSpPr>
              <a:cxnSpLocks/>
              <a:stCxn id="257" idx="5"/>
              <a:endCxn id="247" idx="1"/>
            </p:cNvCxnSpPr>
            <p:nvPr/>
          </p:nvCxnSpPr>
          <p:spPr>
            <a:xfrm flipH="1" flipV="1">
              <a:off x="6765872" y="3892728"/>
              <a:ext cx="613362" cy="45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 name="Straight Connector 244">
              <a:extLst>
                <a:ext uri="{FF2B5EF4-FFF2-40B4-BE49-F238E27FC236}">
                  <a16:creationId xmlns:a16="http://schemas.microsoft.com/office/drawing/2014/main" id="{73682679-5921-5B0C-B30B-B7CCA0593F45}"/>
                </a:ext>
              </a:extLst>
            </p:cNvPr>
            <p:cNvCxnSpPr>
              <a:cxnSpLocks/>
              <a:stCxn id="246" idx="6"/>
              <a:endCxn id="241" idx="2"/>
            </p:cNvCxnSpPr>
            <p:nvPr/>
          </p:nvCxnSpPr>
          <p:spPr>
            <a:xfrm flipH="1">
              <a:off x="5924298" y="2788395"/>
              <a:ext cx="536027" cy="10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 name="Straight Connector 245">
              <a:extLst>
                <a:ext uri="{FF2B5EF4-FFF2-40B4-BE49-F238E27FC236}">
                  <a16:creationId xmlns:a16="http://schemas.microsoft.com/office/drawing/2014/main" id="{594B5EA2-17FC-D738-2D9C-7AE8464ACF2A}"/>
                </a:ext>
              </a:extLst>
            </p:cNvPr>
            <p:cNvCxnSpPr>
              <a:cxnSpLocks/>
              <a:stCxn id="250" idx="2"/>
              <a:endCxn id="239" idx="6"/>
            </p:cNvCxnSpPr>
            <p:nvPr/>
          </p:nvCxnSpPr>
          <p:spPr>
            <a:xfrm>
              <a:off x="4776263" y="1699081"/>
              <a:ext cx="690835" cy="148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46">
              <a:extLst>
                <a:ext uri="{FF2B5EF4-FFF2-40B4-BE49-F238E27FC236}">
                  <a16:creationId xmlns:a16="http://schemas.microsoft.com/office/drawing/2014/main" id="{22630DD5-563E-82A4-549C-9A22B3480059}"/>
                </a:ext>
              </a:extLst>
            </p:cNvPr>
            <p:cNvCxnSpPr>
              <a:cxnSpLocks/>
              <a:stCxn id="240" idx="5"/>
              <a:endCxn id="250" idx="1"/>
            </p:cNvCxnSpPr>
            <p:nvPr/>
          </p:nvCxnSpPr>
          <p:spPr>
            <a:xfrm flipH="1" flipV="1">
              <a:off x="4745479" y="1773400"/>
              <a:ext cx="63975" cy="583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 name="Straight Connector 247">
              <a:extLst>
                <a:ext uri="{FF2B5EF4-FFF2-40B4-BE49-F238E27FC236}">
                  <a16:creationId xmlns:a16="http://schemas.microsoft.com/office/drawing/2014/main" id="{E79CE50F-CEBB-D883-8091-475AB6075F61}"/>
                </a:ext>
              </a:extLst>
            </p:cNvPr>
            <p:cNvCxnSpPr>
              <a:cxnSpLocks/>
              <a:stCxn id="239" idx="7"/>
              <a:endCxn id="240" idx="3"/>
            </p:cNvCxnSpPr>
            <p:nvPr/>
          </p:nvCxnSpPr>
          <p:spPr>
            <a:xfrm flipH="1">
              <a:off x="4958092" y="1922038"/>
              <a:ext cx="539790" cy="43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 name="Straight Connector 248">
              <a:extLst>
                <a:ext uri="{FF2B5EF4-FFF2-40B4-BE49-F238E27FC236}">
                  <a16:creationId xmlns:a16="http://schemas.microsoft.com/office/drawing/2014/main" id="{B769C06D-04BB-977A-7AF7-5EB92074D67E}"/>
                </a:ext>
              </a:extLst>
            </p:cNvPr>
            <p:cNvCxnSpPr>
              <a:cxnSpLocks/>
              <a:stCxn id="241" idx="6"/>
              <a:endCxn id="240" idx="2"/>
            </p:cNvCxnSpPr>
            <p:nvPr/>
          </p:nvCxnSpPr>
          <p:spPr>
            <a:xfrm flipH="1" flipV="1">
              <a:off x="4988876" y="2431043"/>
              <a:ext cx="725216" cy="367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 name="Straight Connector 249">
              <a:extLst>
                <a:ext uri="{FF2B5EF4-FFF2-40B4-BE49-F238E27FC236}">
                  <a16:creationId xmlns:a16="http://schemas.microsoft.com/office/drawing/2014/main" id="{6317490C-E183-CE37-2391-64C39E083431}"/>
                </a:ext>
              </a:extLst>
            </p:cNvPr>
            <p:cNvCxnSpPr>
              <a:cxnSpLocks/>
              <a:stCxn id="249" idx="7"/>
              <a:endCxn id="239" idx="3"/>
            </p:cNvCxnSpPr>
            <p:nvPr/>
          </p:nvCxnSpPr>
          <p:spPr>
            <a:xfrm flipH="1">
              <a:off x="5646520" y="1401776"/>
              <a:ext cx="361114" cy="371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 name="Straight Connector 250">
              <a:extLst>
                <a:ext uri="{FF2B5EF4-FFF2-40B4-BE49-F238E27FC236}">
                  <a16:creationId xmlns:a16="http://schemas.microsoft.com/office/drawing/2014/main" id="{CFCEC7F9-644E-565F-6FD0-CB008403CD47}"/>
                </a:ext>
              </a:extLst>
            </p:cNvPr>
            <p:cNvCxnSpPr>
              <a:cxnSpLocks/>
              <a:stCxn id="243" idx="1"/>
              <a:endCxn id="239" idx="5"/>
            </p:cNvCxnSpPr>
            <p:nvPr/>
          </p:nvCxnSpPr>
          <p:spPr>
            <a:xfrm>
              <a:off x="5199830" y="1328729"/>
              <a:ext cx="298052" cy="444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 name="Straight Connector 251">
              <a:extLst>
                <a:ext uri="{FF2B5EF4-FFF2-40B4-BE49-F238E27FC236}">
                  <a16:creationId xmlns:a16="http://schemas.microsoft.com/office/drawing/2014/main" id="{0F36028C-732B-1543-7CF8-86CE75F34947}"/>
                </a:ext>
              </a:extLst>
            </p:cNvPr>
            <p:cNvCxnSpPr>
              <a:cxnSpLocks/>
              <a:stCxn id="243" idx="6"/>
              <a:endCxn id="250" idx="3"/>
            </p:cNvCxnSpPr>
            <p:nvPr/>
          </p:nvCxnSpPr>
          <p:spPr>
            <a:xfrm flipH="1">
              <a:off x="4745479" y="1254410"/>
              <a:ext cx="274929" cy="370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Straight Connector 252">
              <a:extLst>
                <a:ext uri="{FF2B5EF4-FFF2-40B4-BE49-F238E27FC236}">
                  <a16:creationId xmlns:a16="http://schemas.microsoft.com/office/drawing/2014/main" id="{2B1D99E7-D380-7142-28AE-A01DD3C3F596}"/>
                </a:ext>
              </a:extLst>
            </p:cNvPr>
            <p:cNvCxnSpPr>
              <a:cxnSpLocks/>
              <a:stCxn id="249" idx="6"/>
              <a:endCxn id="243" idx="2"/>
            </p:cNvCxnSpPr>
            <p:nvPr/>
          </p:nvCxnSpPr>
          <p:spPr>
            <a:xfrm flipH="1" flipV="1">
              <a:off x="5230614" y="1254410"/>
              <a:ext cx="746236" cy="73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 name="Straight Connector 253">
              <a:extLst>
                <a:ext uri="{FF2B5EF4-FFF2-40B4-BE49-F238E27FC236}">
                  <a16:creationId xmlns:a16="http://schemas.microsoft.com/office/drawing/2014/main" id="{BC5BC33A-FF6E-F343-DE56-1D94C4F9C78D}"/>
                </a:ext>
              </a:extLst>
            </p:cNvPr>
            <p:cNvCxnSpPr>
              <a:cxnSpLocks/>
              <a:stCxn id="248" idx="0"/>
            </p:cNvCxnSpPr>
            <p:nvPr/>
          </p:nvCxnSpPr>
          <p:spPr>
            <a:xfrm>
              <a:off x="4925815" y="4091677"/>
              <a:ext cx="214715" cy="487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 name="Straight Connector 254">
              <a:extLst>
                <a:ext uri="{FF2B5EF4-FFF2-40B4-BE49-F238E27FC236}">
                  <a16:creationId xmlns:a16="http://schemas.microsoft.com/office/drawing/2014/main" id="{8751F189-B6C6-FF80-A2AE-EB511E022353}"/>
                </a:ext>
              </a:extLst>
            </p:cNvPr>
            <p:cNvCxnSpPr>
              <a:cxnSpLocks/>
              <a:stCxn id="245" idx="6"/>
              <a:endCxn id="248" idx="2"/>
            </p:cNvCxnSpPr>
            <p:nvPr/>
          </p:nvCxnSpPr>
          <p:spPr>
            <a:xfrm flipH="1">
              <a:off x="5030918" y="3702794"/>
              <a:ext cx="620111" cy="283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Connector 255">
              <a:extLst>
                <a:ext uri="{FF2B5EF4-FFF2-40B4-BE49-F238E27FC236}">
                  <a16:creationId xmlns:a16="http://schemas.microsoft.com/office/drawing/2014/main" id="{21E7AB6F-2183-1A6C-B680-68FA8D9E27B4}"/>
                </a:ext>
              </a:extLst>
            </p:cNvPr>
            <p:cNvCxnSpPr>
              <a:cxnSpLocks/>
              <a:stCxn id="252" idx="4"/>
              <a:endCxn id="14" idx="4"/>
            </p:cNvCxnSpPr>
            <p:nvPr/>
          </p:nvCxnSpPr>
          <p:spPr>
            <a:xfrm flipH="1" flipV="1">
              <a:off x="5174627" y="4745420"/>
              <a:ext cx="105103" cy="858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 name="Straight Connector 256">
              <a:extLst>
                <a:ext uri="{FF2B5EF4-FFF2-40B4-BE49-F238E27FC236}">
                  <a16:creationId xmlns:a16="http://schemas.microsoft.com/office/drawing/2014/main" id="{C75E5DFE-3452-7426-ED27-AD648AC6BE3E}"/>
                </a:ext>
              </a:extLst>
            </p:cNvPr>
            <p:cNvCxnSpPr>
              <a:cxnSpLocks/>
              <a:stCxn id="255" idx="6"/>
              <a:endCxn id="252" idx="2"/>
            </p:cNvCxnSpPr>
            <p:nvPr/>
          </p:nvCxnSpPr>
          <p:spPr>
            <a:xfrm flipH="1">
              <a:off x="5384833" y="5347664"/>
              <a:ext cx="534210" cy="3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 name="Straight Connector 257">
              <a:extLst>
                <a:ext uri="{FF2B5EF4-FFF2-40B4-BE49-F238E27FC236}">
                  <a16:creationId xmlns:a16="http://schemas.microsoft.com/office/drawing/2014/main" id="{D1BCF52C-E910-3637-B447-6427F63D0560}"/>
                </a:ext>
              </a:extLst>
            </p:cNvPr>
            <p:cNvCxnSpPr>
              <a:cxnSpLocks/>
              <a:stCxn id="255" idx="5"/>
              <a:endCxn id="14" idx="5"/>
            </p:cNvCxnSpPr>
            <p:nvPr/>
          </p:nvCxnSpPr>
          <p:spPr>
            <a:xfrm flipH="1" flipV="1">
              <a:off x="5248946" y="4714636"/>
              <a:ext cx="700881" cy="558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 name="Straight Connector 258">
              <a:extLst>
                <a:ext uri="{FF2B5EF4-FFF2-40B4-BE49-F238E27FC236}">
                  <a16:creationId xmlns:a16="http://schemas.microsoft.com/office/drawing/2014/main" id="{A95FC69B-D7CD-FBD7-210D-B3A6A8F967E4}"/>
                </a:ext>
              </a:extLst>
            </p:cNvPr>
            <p:cNvCxnSpPr>
              <a:cxnSpLocks/>
              <a:stCxn id="251" idx="7"/>
              <a:endCxn id="255" idx="4"/>
            </p:cNvCxnSpPr>
            <p:nvPr/>
          </p:nvCxnSpPr>
          <p:spPr>
            <a:xfrm flipH="1">
              <a:off x="6024146" y="4633707"/>
              <a:ext cx="72826" cy="608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1" name="Straight Connector 259">
              <a:extLst>
                <a:ext uri="{FF2B5EF4-FFF2-40B4-BE49-F238E27FC236}">
                  <a16:creationId xmlns:a16="http://schemas.microsoft.com/office/drawing/2014/main" id="{F87FDDC1-9DC9-15A4-151A-6FDFB49CC0D3}"/>
                </a:ext>
              </a:extLst>
            </p:cNvPr>
            <p:cNvCxnSpPr>
              <a:cxnSpLocks/>
              <a:stCxn id="256" idx="6"/>
              <a:endCxn id="255" idx="2"/>
            </p:cNvCxnSpPr>
            <p:nvPr/>
          </p:nvCxnSpPr>
          <p:spPr>
            <a:xfrm flipH="1">
              <a:off x="6129249" y="5253071"/>
              <a:ext cx="746236" cy="94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2" name="Straight Connector 260">
              <a:extLst>
                <a:ext uri="{FF2B5EF4-FFF2-40B4-BE49-F238E27FC236}">
                  <a16:creationId xmlns:a16="http://schemas.microsoft.com/office/drawing/2014/main" id="{52C2891D-E9D8-747E-0A66-C9E7C92C7915}"/>
                </a:ext>
              </a:extLst>
            </p:cNvPr>
            <p:cNvCxnSpPr>
              <a:cxnSpLocks/>
              <a:stCxn id="251" idx="6"/>
              <a:endCxn id="14" idx="6"/>
            </p:cNvCxnSpPr>
            <p:nvPr/>
          </p:nvCxnSpPr>
          <p:spPr>
            <a:xfrm flipH="1">
              <a:off x="5279730" y="4559388"/>
              <a:ext cx="786458" cy="80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3" name="Straight Connector 261">
              <a:extLst>
                <a:ext uri="{FF2B5EF4-FFF2-40B4-BE49-F238E27FC236}">
                  <a16:creationId xmlns:a16="http://schemas.microsoft.com/office/drawing/2014/main" id="{29549D15-247A-5F9B-6FB9-7002A7A15467}"/>
                </a:ext>
              </a:extLst>
            </p:cNvPr>
            <p:cNvCxnSpPr>
              <a:cxnSpLocks/>
              <a:stCxn id="256" idx="5"/>
              <a:endCxn id="251" idx="1"/>
            </p:cNvCxnSpPr>
            <p:nvPr/>
          </p:nvCxnSpPr>
          <p:spPr>
            <a:xfrm flipH="1" flipV="1">
              <a:off x="6245610" y="4633707"/>
              <a:ext cx="660659" cy="54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 name="Straight Connector 262">
              <a:extLst>
                <a:ext uri="{FF2B5EF4-FFF2-40B4-BE49-F238E27FC236}">
                  <a16:creationId xmlns:a16="http://schemas.microsoft.com/office/drawing/2014/main" id="{848BE391-08D3-CB16-2C62-7F815C081829}"/>
                </a:ext>
              </a:extLst>
            </p:cNvPr>
            <p:cNvCxnSpPr>
              <a:cxnSpLocks/>
              <a:stCxn id="240" idx="6"/>
            </p:cNvCxnSpPr>
            <p:nvPr/>
          </p:nvCxnSpPr>
          <p:spPr>
            <a:xfrm flipH="1" flipV="1">
              <a:off x="4074476" y="2431043"/>
              <a:ext cx="7041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 name="Straight Connector 263">
              <a:extLst>
                <a:ext uri="{FF2B5EF4-FFF2-40B4-BE49-F238E27FC236}">
                  <a16:creationId xmlns:a16="http://schemas.microsoft.com/office/drawing/2014/main" id="{2E2188D1-3C9F-052F-E555-BECFC907E674}"/>
                </a:ext>
              </a:extLst>
            </p:cNvPr>
            <p:cNvCxnSpPr>
              <a:cxnSpLocks/>
              <a:stCxn id="250" idx="7"/>
              <a:endCxn id="185" idx="6"/>
            </p:cNvCxnSpPr>
            <p:nvPr/>
          </p:nvCxnSpPr>
          <p:spPr>
            <a:xfrm flipH="1" flipV="1">
              <a:off x="4149867" y="1755227"/>
              <a:ext cx="446974" cy="18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 name="Straight Connector 264">
              <a:extLst>
                <a:ext uri="{FF2B5EF4-FFF2-40B4-BE49-F238E27FC236}">
                  <a16:creationId xmlns:a16="http://schemas.microsoft.com/office/drawing/2014/main" id="{C9820B9D-C9BE-2287-1381-5BC5456B70F6}"/>
                </a:ext>
              </a:extLst>
            </p:cNvPr>
            <p:cNvCxnSpPr>
              <a:cxnSpLocks/>
              <a:stCxn id="244" idx="4"/>
              <a:endCxn id="240" idx="0"/>
            </p:cNvCxnSpPr>
            <p:nvPr/>
          </p:nvCxnSpPr>
          <p:spPr>
            <a:xfrm flipH="1" flipV="1">
              <a:off x="4883773" y="2536146"/>
              <a:ext cx="210207" cy="5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 name="Straight Connector 265">
              <a:extLst>
                <a:ext uri="{FF2B5EF4-FFF2-40B4-BE49-F238E27FC236}">
                  <a16:creationId xmlns:a16="http://schemas.microsoft.com/office/drawing/2014/main" id="{D3E55EC8-F740-529D-AB17-78A9263B9815}"/>
                </a:ext>
              </a:extLst>
            </p:cNvPr>
            <p:cNvCxnSpPr>
              <a:cxnSpLocks/>
              <a:stCxn id="241" idx="7"/>
              <a:endCxn id="244" idx="3"/>
            </p:cNvCxnSpPr>
            <p:nvPr/>
          </p:nvCxnSpPr>
          <p:spPr>
            <a:xfrm flipH="1">
              <a:off x="5168299" y="2873224"/>
              <a:ext cx="576577" cy="229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 name="Straight Connector 266">
              <a:extLst>
                <a:ext uri="{FF2B5EF4-FFF2-40B4-BE49-F238E27FC236}">
                  <a16:creationId xmlns:a16="http://schemas.microsoft.com/office/drawing/2014/main" id="{4F340803-0D6A-C750-DF6D-C32D59F5351C}"/>
                </a:ext>
              </a:extLst>
            </p:cNvPr>
            <p:cNvCxnSpPr>
              <a:cxnSpLocks/>
              <a:stCxn id="245" idx="1"/>
              <a:endCxn id="251" idx="5"/>
            </p:cNvCxnSpPr>
            <p:nvPr/>
          </p:nvCxnSpPr>
          <p:spPr>
            <a:xfrm>
              <a:off x="5830451" y="3777113"/>
              <a:ext cx="266521" cy="707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 name="Straight Connector 267">
              <a:extLst>
                <a:ext uri="{FF2B5EF4-FFF2-40B4-BE49-F238E27FC236}">
                  <a16:creationId xmlns:a16="http://schemas.microsoft.com/office/drawing/2014/main" id="{F987229B-602F-9D9F-5B97-15BCD71264FD}"/>
                </a:ext>
              </a:extLst>
            </p:cNvPr>
            <p:cNvCxnSpPr>
              <a:cxnSpLocks/>
              <a:stCxn id="246" idx="7"/>
              <a:endCxn id="245" idx="3"/>
            </p:cNvCxnSpPr>
            <p:nvPr/>
          </p:nvCxnSpPr>
          <p:spPr>
            <a:xfrm flipH="1">
              <a:off x="5830451" y="2862714"/>
              <a:ext cx="660658" cy="76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268">
              <a:extLst>
                <a:ext uri="{FF2B5EF4-FFF2-40B4-BE49-F238E27FC236}">
                  <a16:creationId xmlns:a16="http://schemas.microsoft.com/office/drawing/2014/main" id="{22B7600B-0F0B-E201-9E4D-497937A5EAB7}"/>
                </a:ext>
              </a:extLst>
            </p:cNvPr>
            <p:cNvCxnSpPr>
              <a:cxnSpLocks/>
              <a:stCxn id="253" idx="5"/>
              <a:endCxn id="249" idx="2"/>
            </p:cNvCxnSpPr>
            <p:nvPr/>
          </p:nvCxnSpPr>
          <p:spPr>
            <a:xfrm flipH="1" flipV="1">
              <a:off x="6187056" y="1327457"/>
              <a:ext cx="551046" cy="34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269">
              <a:extLst>
                <a:ext uri="{FF2B5EF4-FFF2-40B4-BE49-F238E27FC236}">
                  <a16:creationId xmlns:a16="http://schemas.microsoft.com/office/drawing/2014/main" id="{D65FD4B8-4B8F-583D-9BFF-DEF2458F59A6}"/>
                </a:ext>
              </a:extLst>
            </p:cNvPr>
            <p:cNvCxnSpPr>
              <a:cxnSpLocks/>
              <a:stCxn id="254" idx="5"/>
              <a:endCxn id="253" idx="1"/>
            </p:cNvCxnSpPr>
            <p:nvPr/>
          </p:nvCxnSpPr>
          <p:spPr>
            <a:xfrm flipH="1" flipV="1">
              <a:off x="6886740" y="1816934"/>
              <a:ext cx="313818" cy="58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270">
              <a:extLst>
                <a:ext uri="{FF2B5EF4-FFF2-40B4-BE49-F238E27FC236}">
                  <a16:creationId xmlns:a16="http://schemas.microsoft.com/office/drawing/2014/main" id="{8630FD4F-3D9E-5087-3FC4-76E0A2E8E6B3}"/>
                </a:ext>
              </a:extLst>
            </p:cNvPr>
            <p:cNvCxnSpPr>
              <a:cxnSpLocks/>
              <a:stCxn id="242" idx="1"/>
              <a:endCxn id="246" idx="5"/>
            </p:cNvCxnSpPr>
            <p:nvPr/>
          </p:nvCxnSpPr>
          <p:spPr>
            <a:xfrm>
              <a:off x="6387499" y="2326686"/>
              <a:ext cx="103610" cy="38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 name="Straight Connector 271">
              <a:extLst>
                <a:ext uri="{FF2B5EF4-FFF2-40B4-BE49-F238E27FC236}">
                  <a16:creationId xmlns:a16="http://schemas.microsoft.com/office/drawing/2014/main" id="{6E1BB480-29B3-0BD1-A6A1-A33161C9E511}"/>
                </a:ext>
              </a:extLst>
            </p:cNvPr>
            <p:cNvCxnSpPr>
              <a:cxnSpLocks/>
              <a:stCxn id="258" idx="4"/>
              <a:endCxn id="254" idx="0"/>
            </p:cNvCxnSpPr>
            <p:nvPr/>
          </p:nvCxnSpPr>
          <p:spPr>
            <a:xfrm flipH="1" flipV="1">
              <a:off x="7274877" y="2583442"/>
              <a:ext cx="115615" cy="651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 name="Straight Connector 272">
              <a:extLst>
                <a:ext uri="{FF2B5EF4-FFF2-40B4-BE49-F238E27FC236}">
                  <a16:creationId xmlns:a16="http://schemas.microsoft.com/office/drawing/2014/main" id="{5609C76D-9B19-6544-D71F-708533DE3D66}"/>
                </a:ext>
              </a:extLst>
            </p:cNvPr>
            <p:cNvCxnSpPr>
              <a:cxnSpLocks/>
              <a:stCxn id="257" idx="4"/>
              <a:endCxn id="258" idx="0"/>
            </p:cNvCxnSpPr>
            <p:nvPr/>
          </p:nvCxnSpPr>
          <p:spPr>
            <a:xfrm flipH="1" flipV="1">
              <a:off x="7390492" y="3445291"/>
              <a:ext cx="63061" cy="87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 name="Straight Connector 273">
              <a:extLst>
                <a:ext uri="{FF2B5EF4-FFF2-40B4-BE49-F238E27FC236}">
                  <a16:creationId xmlns:a16="http://schemas.microsoft.com/office/drawing/2014/main" id="{75CC64D2-009E-2F30-1039-8E0C07E09FDE}"/>
                </a:ext>
              </a:extLst>
            </p:cNvPr>
            <p:cNvCxnSpPr>
              <a:cxnSpLocks/>
              <a:stCxn id="247" idx="7"/>
              <a:endCxn id="251" idx="3"/>
            </p:cNvCxnSpPr>
            <p:nvPr/>
          </p:nvCxnSpPr>
          <p:spPr>
            <a:xfrm flipH="1">
              <a:off x="6245610" y="3892728"/>
              <a:ext cx="371624" cy="59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 name="Straight Connector 362">
              <a:extLst>
                <a:ext uri="{FF2B5EF4-FFF2-40B4-BE49-F238E27FC236}">
                  <a16:creationId xmlns:a16="http://schemas.microsoft.com/office/drawing/2014/main" id="{A2F9A1FB-7A33-22CA-96D8-D21C99CC54DF}"/>
                </a:ext>
              </a:extLst>
            </p:cNvPr>
            <p:cNvCxnSpPr>
              <a:cxnSpLocks/>
              <a:stCxn id="7" idx="7"/>
              <a:endCxn id="248" idx="7"/>
            </p:cNvCxnSpPr>
            <p:nvPr/>
          </p:nvCxnSpPr>
          <p:spPr>
            <a:xfrm flipV="1">
              <a:off x="4334546" y="4060893"/>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Connector 363">
              <a:extLst>
                <a:ext uri="{FF2B5EF4-FFF2-40B4-BE49-F238E27FC236}">
                  <a16:creationId xmlns:a16="http://schemas.microsoft.com/office/drawing/2014/main" id="{36D9D19E-DAEB-9248-C49C-4C19267234AB}"/>
                </a:ext>
              </a:extLst>
            </p:cNvPr>
            <p:cNvCxnSpPr>
              <a:cxnSpLocks/>
              <a:stCxn id="248" idx="4"/>
              <a:endCxn id="244" idx="0"/>
            </p:cNvCxnSpPr>
            <p:nvPr/>
          </p:nvCxnSpPr>
          <p:spPr>
            <a:xfrm flipV="1">
              <a:off x="4925815" y="3282381"/>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 name="Straight Connector 364">
              <a:extLst>
                <a:ext uri="{FF2B5EF4-FFF2-40B4-BE49-F238E27FC236}">
                  <a16:creationId xmlns:a16="http://schemas.microsoft.com/office/drawing/2014/main" id="{68E497BD-5D1C-6670-30D8-43839297F617}"/>
                </a:ext>
              </a:extLst>
            </p:cNvPr>
            <p:cNvCxnSpPr>
              <a:cxnSpLocks/>
              <a:stCxn id="28" idx="7"/>
              <a:endCxn id="240" idx="7"/>
            </p:cNvCxnSpPr>
            <p:nvPr/>
          </p:nvCxnSpPr>
          <p:spPr>
            <a:xfrm flipV="1">
              <a:off x="4292504" y="2505362"/>
              <a:ext cx="516950" cy="50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Straight Connector 365">
              <a:extLst>
                <a:ext uri="{FF2B5EF4-FFF2-40B4-BE49-F238E27FC236}">
                  <a16:creationId xmlns:a16="http://schemas.microsoft.com/office/drawing/2014/main" id="{41625923-2964-AA19-39B9-2899A06A6B52}"/>
                </a:ext>
              </a:extLst>
            </p:cNvPr>
            <p:cNvCxnSpPr>
              <a:cxnSpLocks/>
              <a:stCxn id="13" idx="0"/>
              <a:endCxn id="28" idx="4"/>
            </p:cNvCxnSpPr>
            <p:nvPr/>
          </p:nvCxnSpPr>
          <p:spPr>
            <a:xfrm flipV="1">
              <a:off x="4050020" y="3189889"/>
              <a:ext cx="168165" cy="59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0" name="Straight Connector 366">
              <a:extLst>
                <a:ext uri="{FF2B5EF4-FFF2-40B4-BE49-F238E27FC236}">
                  <a16:creationId xmlns:a16="http://schemas.microsoft.com/office/drawing/2014/main" id="{6D9552FA-633A-49F2-A046-78BC88EA7F1F}"/>
                </a:ext>
              </a:extLst>
            </p:cNvPr>
            <p:cNvCxnSpPr>
              <a:cxnSpLocks/>
              <a:stCxn id="13" idx="7"/>
              <a:endCxn id="244" idx="7"/>
            </p:cNvCxnSpPr>
            <p:nvPr/>
          </p:nvCxnSpPr>
          <p:spPr>
            <a:xfrm flipV="1">
              <a:off x="4124339" y="3251597"/>
              <a:ext cx="895322" cy="56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Connector 367">
              <a:extLst>
                <a:ext uri="{FF2B5EF4-FFF2-40B4-BE49-F238E27FC236}">
                  <a16:creationId xmlns:a16="http://schemas.microsoft.com/office/drawing/2014/main" id="{ADA8400C-3215-8B12-6FA1-39955A16D7EB}"/>
                </a:ext>
              </a:extLst>
            </p:cNvPr>
            <p:cNvCxnSpPr>
              <a:cxnSpLocks/>
              <a:stCxn id="28" idx="6"/>
              <a:endCxn id="244" idx="2"/>
            </p:cNvCxnSpPr>
            <p:nvPr/>
          </p:nvCxnSpPr>
          <p:spPr>
            <a:xfrm>
              <a:off x="4323288" y="3084786"/>
              <a:ext cx="875795" cy="92492"/>
            </a:xfrm>
            <a:prstGeom prst="line">
              <a:avLst/>
            </a:prstGeom>
          </p:spPr>
          <p:style>
            <a:lnRef idx="1">
              <a:schemeClr val="accent1"/>
            </a:lnRef>
            <a:fillRef idx="0">
              <a:schemeClr val="accent1"/>
            </a:fillRef>
            <a:effectRef idx="0">
              <a:schemeClr val="accent1"/>
            </a:effectRef>
            <a:fontRef idx="minor">
              <a:schemeClr val="tx1"/>
            </a:fontRef>
          </p:style>
        </p:cxnSp>
        <p:sp>
          <p:nvSpPr>
            <p:cNvPr id="312" name="Oval 387">
              <a:extLst>
                <a:ext uri="{FF2B5EF4-FFF2-40B4-BE49-F238E27FC236}">
                  <a16:creationId xmlns:a16="http://schemas.microsoft.com/office/drawing/2014/main" id="{CE0E686B-B570-508D-0BBF-C32C93216926}"/>
                </a:ext>
              </a:extLst>
            </p:cNvPr>
            <p:cNvSpPr/>
            <p:nvPr/>
          </p:nvSpPr>
          <p:spPr>
            <a:xfrm flipH="1" flipV="1">
              <a:off x="4041370" y="1008994"/>
              <a:ext cx="210206" cy="210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cxnSp>
          <p:nvCxnSpPr>
            <p:cNvPr id="313" name="Straight Connector 388">
              <a:extLst>
                <a:ext uri="{FF2B5EF4-FFF2-40B4-BE49-F238E27FC236}">
                  <a16:creationId xmlns:a16="http://schemas.microsoft.com/office/drawing/2014/main" id="{1181F06E-74ED-4180-94E2-16C14BAF7747}"/>
                </a:ext>
              </a:extLst>
            </p:cNvPr>
            <p:cNvCxnSpPr>
              <a:cxnSpLocks/>
              <a:stCxn id="250" idx="5"/>
              <a:endCxn id="312" idx="3"/>
            </p:cNvCxnSpPr>
            <p:nvPr/>
          </p:nvCxnSpPr>
          <p:spPr>
            <a:xfrm flipH="1" flipV="1">
              <a:off x="4220792" y="1039778"/>
              <a:ext cx="376049" cy="584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 name="Straight Connector 389">
              <a:extLst>
                <a:ext uri="{FF2B5EF4-FFF2-40B4-BE49-F238E27FC236}">
                  <a16:creationId xmlns:a16="http://schemas.microsoft.com/office/drawing/2014/main" id="{301B7BCE-4EC3-23DE-BF2C-7D1AA4979C35}"/>
                </a:ext>
              </a:extLst>
            </p:cNvPr>
            <p:cNvCxnSpPr>
              <a:cxnSpLocks/>
              <a:stCxn id="312" idx="7"/>
              <a:endCxn id="185" idx="0"/>
            </p:cNvCxnSpPr>
            <p:nvPr/>
          </p:nvCxnSpPr>
          <p:spPr>
            <a:xfrm flipH="1">
              <a:off x="4044764" y="1188416"/>
              <a:ext cx="27390" cy="46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 name="Straight Connector 390">
              <a:extLst>
                <a:ext uri="{FF2B5EF4-FFF2-40B4-BE49-F238E27FC236}">
                  <a16:creationId xmlns:a16="http://schemas.microsoft.com/office/drawing/2014/main" id="{32D30F50-773F-C535-84E5-64C3AED58BD9}"/>
                </a:ext>
              </a:extLst>
            </p:cNvPr>
            <p:cNvCxnSpPr>
              <a:cxnSpLocks/>
              <a:stCxn id="312" idx="6"/>
              <a:endCxn id="188" idx="7"/>
            </p:cNvCxnSpPr>
            <p:nvPr/>
          </p:nvCxnSpPr>
          <p:spPr>
            <a:xfrm flipH="1">
              <a:off x="3194173" y="1114097"/>
              <a:ext cx="847197" cy="535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 name="Straight Connector 391">
              <a:extLst>
                <a:ext uri="{FF2B5EF4-FFF2-40B4-BE49-F238E27FC236}">
                  <a16:creationId xmlns:a16="http://schemas.microsoft.com/office/drawing/2014/main" id="{5FAE15F2-F416-AADB-4515-B09EC7DE6084}"/>
                </a:ext>
              </a:extLst>
            </p:cNvPr>
            <p:cNvCxnSpPr>
              <a:cxnSpLocks/>
              <a:stCxn id="243" idx="5"/>
              <a:endCxn id="312" idx="2"/>
            </p:cNvCxnSpPr>
            <p:nvPr/>
          </p:nvCxnSpPr>
          <p:spPr>
            <a:xfrm flipH="1" flipV="1">
              <a:off x="4251576" y="1114097"/>
              <a:ext cx="799616" cy="65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 name="Straight Connector 396">
              <a:extLst>
                <a:ext uri="{FF2B5EF4-FFF2-40B4-BE49-F238E27FC236}">
                  <a16:creationId xmlns:a16="http://schemas.microsoft.com/office/drawing/2014/main" id="{B3D9D4C9-5EB1-A421-EB39-A8D10DC2A020}"/>
                </a:ext>
              </a:extLst>
            </p:cNvPr>
            <p:cNvCxnSpPr>
              <a:cxnSpLocks/>
              <a:stCxn id="12" idx="6"/>
              <a:endCxn id="252" idx="6"/>
            </p:cNvCxnSpPr>
            <p:nvPr/>
          </p:nvCxnSpPr>
          <p:spPr>
            <a:xfrm>
              <a:off x="4123592" y="5649310"/>
              <a:ext cx="1051035" cy="59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 name="Straight Connector 404">
              <a:extLst>
                <a:ext uri="{FF2B5EF4-FFF2-40B4-BE49-F238E27FC236}">
                  <a16:creationId xmlns:a16="http://schemas.microsoft.com/office/drawing/2014/main" id="{DBE4E5B1-CCBF-098D-6E6C-3F6937AE0226}"/>
                </a:ext>
              </a:extLst>
            </p:cNvPr>
            <p:cNvCxnSpPr>
              <a:cxnSpLocks/>
              <a:stCxn id="252" idx="5"/>
              <a:endCxn id="181" idx="5"/>
            </p:cNvCxnSpPr>
            <p:nvPr/>
          </p:nvCxnSpPr>
          <p:spPr>
            <a:xfrm flipH="1" flipV="1">
              <a:off x="4865318" y="5403063"/>
              <a:ext cx="340093" cy="23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 name="Straight Connector 407">
              <a:extLst>
                <a:ext uri="{FF2B5EF4-FFF2-40B4-BE49-F238E27FC236}">
                  <a16:creationId xmlns:a16="http://schemas.microsoft.com/office/drawing/2014/main" id="{F2338C5F-5713-1D5E-B730-1E49FBE1F05D}"/>
                </a:ext>
              </a:extLst>
            </p:cNvPr>
            <p:cNvCxnSpPr>
              <a:cxnSpLocks/>
              <a:endCxn id="248" idx="6"/>
            </p:cNvCxnSpPr>
            <p:nvPr/>
          </p:nvCxnSpPr>
          <p:spPr>
            <a:xfrm>
              <a:off x="4111330" y="3915262"/>
              <a:ext cx="709382" cy="713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0" name="テキスト ボックス 319">
            <a:extLst>
              <a:ext uri="{FF2B5EF4-FFF2-40B4-BE49-F238E27FC236}">
                <a16:creationId xmlns:a16="http://schemas.microsoft.com/office/drawing/2014/main" id="{38E4518E-44A6-686E-90AA-B83289D725C9}"/>
              </a:ext>
            </a:extLst>
          </p:cNvPr>
          <p:cNvSpPr txBox="1"/>
          <p:nvPr/>
        </p:nvSpPr>
        <p:spPr>
          <a:xfrm>
            <a:off x="1397810" y="1101465"/>
            <a:ext cx="2192100" cy="646331"/>
          </a:xfrm>
          <a:prstGeom prst="rect">
            <a:avLst/>
          </a:prstGeom>
          <a:solidFill>
            <a:schemeClr val="bg1"/>
          </a:solidFill>
        </p:spPr>
        <p:txBody>
          <a:bodyPr wrap="square">
            <a:spAutoFit/>
          </a:bodyPr>
          <a:lstStyle/>
          <a:p>
            <a:pPr algn="ctr"/>
            <a:r>
              <a:rPr lang="en-US" altLang="ja-JP" dirty="0"/>
              <a:t>LLM with transformer</a:t>
            </a:r>
            <a:endParaRPr lang="ja-JP" altLang="en-US" dirty="0"/>
          </a:p>
        </p:txBody>
      </p:sp>
      <p:sp>
        <p:nvSpPr>
          <p:cNvPr id="474" name="Rectangle 43">
            <a:extLst>
              <a:ext uri="{FF2B5EF4-FFF2-40B4-BE49-F238E27FC236}">
                <a16:creationId xmlns:a16="http://schemas.microsoft.com/office/drawing/2014/main" id="{2F1C3E72-34A0-5A35-BACE-EC77DB2A77BC}"/>
              </a:ext>
            </a:extLst>
          </p:cNvPr>
          <p:cNvSpPr/>
          <p:nvPr/>
        </p:nvSpPr>
        <p:spPr>
          <a:xfrm>
            <a:off x="2808820" y="3210235"/>
            <a:ext cx="3576179" cy="830997"/>
          </a:xfrm>
          <a:prstGeom prst="rect">
            <a:avLst/>
          </a:prstGeom>
        </p:spPr>
        <p:txBody>
          <a:bodyPr wrap="square">
            <a:spAutoFit/>
          </a:bodyPr>
          <a:lstStyle/>
          <a:p>
            <a:r>
              <a:rPr lang="ja-JP" altLang="en-US" sz="2400" dirty="0"/>
              <a:t>いまや</a:t>
            </a:r>
            <a:r>
              <a:rPr lang="en-US" altLang="ja-JP" sz="2400" dirty="0"/>
              <a:t>AI</a:t>
            </a:r>
            <a:r>
              <a:rPr lang="ja-JP" altLang="en-US" sz="2400" dirty="0"/>
              <a:t>の問題は哲学の領域にも入ってきている</a:t>
            </a:r>
          </a:p>
        </p:txBody>
      </p:sp>
      <p:sp>
        <p:nvSpPr>
          <p:cNvPr id="4" name="Rectangle 43">
            <a:extLst>
              <a:ext uri="{FF2B5EF4-FFF2-40B4-BE49-F238E27FC236}">
                <a16:creationId xmlns:a16="http://schemas.microsoft.com/office/drawing/2014/main" id="{DE1067CA-8600-CE90-7CCD-9D16334F541E}"/>
              </a:ext>
            </a:extLst>
          </p:cNvPr>
          <p:cNvSpPr/>
          <p:nvPr/>
        </p:nvSpPr>
        <p:spPr>
          <a:xfrm>
            <a:off x="2721978" y="4987364"/>
            <a:ext cx="4379989" cy="1200329"/>
          </a:xfrm>
          <a:prstGeom prst="rect">
            <a:avLst/>
          </a:prstGeom>
        </p:spPr>
        <p:txBody>
          <a:bodyPr wrap="square">
            <a:spAutoFit/>
          </a:bodyPr>
          <a:lstStyle/>
          <a:p>
            <a:r>
              <a:rPr lang="ja-JP" altLang="en-US" sz="2400" dirty="0"/>
              <a:t> 哲学　　　　　　　　　　アート</a:t>
            </a:r>
            <a:endParaRPr lang="en-US" altLang="ja-JP" sz="2400" dirty="0"/>
          </a:p>
          <a:p>
            <a:endParaRPr lang="en-US" altLang="ja-JP" sz="2400" dirty="0"/>
          </a:p>
          <a:p>
            <a:r>
              <a:rPr lang="ja-JP" altLang="en-US" sz="2400" dirty="0"/>
              <a:t> 知る　　　　　　　　　　 作る</a:t>
            </a:r>
          </a:p>
        </p:txBody>
      </p:sp>
      <p:sp>
        <p:nvSpPr>
          <p:cNvPr id="448" name="Rectangle 43">
            <a:extLst>
              <a:ext uri="{FF2B5EF4-FFF2-40B4-BE49-F238E27FC236}">
                <a16:creationId xmlns:a16="http://schemas.microsoft.com/office/drawing/2014/main" id="{3C44B088-8B69-A9C5-4AA7-439EF442386C}"/>
              </a:ext>
            </a:extLst>
          </p:cNvPr>
          <p:cNvSpPr/>
          <p:nvPr/>
        </p:nvSpPr>
        <p:spPr>
          <a:xfrm>
            <a:off x="6050052" y="3861297"/>
            <a:ext cx="2657482" cy="830997"/>
          </a:xfrm>
          <a:prstGeom prst="rect">
            <a:avLst/>
          </a:prstGeom>
        </p:spPr>
        <p:txBody>
          <a:bodyPr wrap="square">
            <a:spAutoFit/>
          </a:bodyPr>
          <a:lstStyle/>
          <a:p>
            <a:r>
              <a:rPr lang="ja-JP" altLang="en-US" sz="1600" dirty="0"/>
              <a:t>少なくとも並の知識人は一掃され、本当に考えることが大切になる</a:t>
            </a:r>
          </a:p>
        </p:txBody>
      </p:sp>
      <p:sp>
        <p:nvSpPr>
          <p:cNvPr id="449" name="Rectangle 43">
            <a:extLst>
              <a:ext uri="{FF2B5EF4-FFF2-40B4-BE49-F238E27FC236}">
                <a16:creationId xmlns:a16="http://schemas.microsoft.com/office/drawing/2014/main" id="{5DA7C6F6-C040-351D-5ADC-D836FBC52CC4}"/>
              </a:ext>
            </a:extLst>
          </p:cNvPr>
          <p:cNvSpPr/>
          <p:nvPr/>
        </p:nvSpPr>
        <p:spPr>
          <a:xfrm>
            <a:off x="6507658" y="5705239"/>
            <a:ext cx="2657482" cy="830997"/>
          </a:xfrm>
          <a:prstGeom prst="rect">
            <a:avLst/>
          </a:prstGeom>
        </p:spPr>
        <p:txBody>
          <a:bodyPr wrap="square">
            <a:spAutoFit/>
          </a:bodyPr>
          <a:lstStyle/>
          <a:p>
            <a:r>
              <a:rPr lang="ja-JP" altLang="en-US" sz="1600" dirty="0"/>
              <a:t>現在</a:t>
            </a:r>
            <a:r>
              <a:rPr lang="en-US" altLang="ja-JP" sz="1600" dirty="0"/>
              <a:t>AI</a:t>
            </a:r>
            <a:r>
              <a:rPr lang="ja-JP" altLang="en-US" sz="1600" dirty="0"/>
              <a:t>研究開発者がやっているのは一種の職人芸的アートではないでしょうか</a:t>
            </a:r>
          </a:p>
        </p:txBody>
      </p:sp>
      <p:sp>
        <p:nvSpPr>
          <p:cNvPr id="450" name="Rectangle 43">
            <a:extLst>
              <a:ext uri="{FF2B5EF4-FFF2-40B4-BE49-F238E27FC236}">
                <a16:creationId xmlns:a16="http://schemas.microsoft.com/office/drawing/2014/main" id="{1DCCA4AC-7F09-4728-4E43-ACB949E60F10}"/>
              </a:ext>
            </a:extLst>
          </p:cNvPr>
          <p:cNvSpPr/>
          <p:nvPr/>
        </p:nvSpPr>
        <p:spPr>
          <a:xfrm>
            <a:off x="69069" y="5705239"/>
            <a:ext cx="2657482" cy="1077218"/>
          </a:xfrm>
          <a:prstGeom prst="rect">
            <a:avLst/>
          </a:prstGeom>
        </p:spPr>
        <p:txBody>
          <a:bodyPr wrap="square">
            <a:spAutoFit/>
          </a:bodyPr>
          <a:lstStyle/>
          <a:p>
            <a:r>
              <a:rPr lang="en-US" altLang="ja-JP" sz="1600" dirty="0"/>
              <a:t>AI</a:t>
            </a:r>
            <a:r>
              <a:rPr lang="ja-JP" altLang="en-US" sz="1600" dirty="0"/>
              <a:t>が現れた今、世界について本当の意味で知るときが来ています。すなわち哲学の時代</a:t>
            </a:r>
          </a:p>
        </p:txBody>
      </p:sp>
      <p:sp>
        <p:nvSpPr>
          <p:cNvPr id="24" name="Rectangle 32">
            <a:extLst>
              <a:ext uri="{FF2B5EF4-FFF2-40B4-BE49-F238E27FC236}">
                <a16:creationId xmlns:a16="http://schemas.microsoft.com/office/drawing/2014/main" id="{B4F5D2B7-F685-BB69-40A4-A71B74193CD0}"/>
              </a:ext>
            </a:extLst>
          </p:cNvPr>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哲学的考察</a:t>
            </a:r>
            <a:endParaRPr lang="en-US" sz="2800" b="1" dirty="0">
              <a:solidFill>
                <a:schemeClr val="bg1"/>
              </a:solidFill>
              <a:effectLst>
                <a:outerShdw sx="0" sy="0">
                  <a:srgbClr val="000000"/>
                </a:outerShdw>
              </a:effectLst>
            </a:endParaRPr>
          </a:p>
        </p:txBody>
      </p:sp>
      <p:cxnSp>
        <p:nvCxnSpPr>
          <p:cNvPr id="27" name="直線コネクタ 26">
            <a:extLst>
              <a:ext uri="{FF2B5EF4-FFF2-40B4-BE49-F238E27FC236}">
                <a16:creationId xmlns:a16="http://schemas.microsoft.com/office/drawing/2014/main" id="{69EFAB43-C04C-A343-CBF1-370D22FD1686}"/>
              </a:ext>
            </a:extLst>
          </p:cNvPr>
          <p:cNvCxnSpPr/>
          <p:nvPr/>
        </p:nvCxnSpPr>
        <p:spPr>
          <a:xfrm>
            <a:off x="3162173" y="5429720"/>
            <a:ext cx="0" cy="315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13274F6A-9605-90B6-027F-184BC161893E}"/>
              </a:ext>
            </a:extLst>
          </p:cNvPr>
          <p:cNvCxnSpPr/>
          <p:nvPr/>
        </p:nvCxnSpPr>
        <p:spPr>
          <a:xfrm>
            <a:off x="5853378" y="5414306"/>
            <a:ext cx="0" cy="31561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2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fade">
                                      <p:cBhvr>
                                        <p:cTn id="10" dur="500"/>
                                        <p:tgtEl>
                                          <p:spTgt spid="4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0"/>
                                        </p:tgtEl>
                                        <p:attrNameLst>
                                          <p:attrName>style.visibility</p:attrName>
                                        </p:attrNameLst>
                                      </p:cBhvr>
                                      <p:to>
                                        <p:strVal val="visible"/>
                                      </p:to>
                                    </p:set>
                                    <p:animEffect transition="in" filter="fade">
                                      <p:cBhvr>
                                        <p:cTn id="13" dur="500"/>
                                        <p:tgtEl>
                                          <p:spTgt spid="450"/>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9" grpId="0"/>
      <p:bldP spid="45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2"/>
          <p:cNvSpPr/>
          <p:nvPr/>
        </p:nvSpPr>
        <p:spPr>
          <a:xfrm>
            <a:off x="96984" y="216843"/>
            <a:ext cx="7189936" cy="523220"/>
          </a:xfrm>
          <a:prstGeom prst="rect">
            <a:avLst/>
          </a:prstGeom>
        </p:spPr>
        <p:txBody>
          <a:bodyPr wrap="square">
            <a:spAutoFit/>
          </a:bodyPr>
          <a:lstStyle/>
          <a:p>
            <a:pPr lvl="0"/>
            <a:r>
              <a:rPr lang="ja-JP" altLang="en-US" sz="2800" b="1" dirty="0">
                <a:solidFill>
                  <a:schemeClr val="bg1"/>
                </a:solidFill>
                <a:effectLst>
                  <a:outerShdw sx="0" sy="0">
                    <a:srgbClr val="000000"/>
                  </a:outerShdw>
                </a:effectLst>
              </a:rPr>
              <a:t>哲学のすすめ</a:t>
            </a:r>
            <a:endParaRPr lang="en-US" sz="2800" b="1" dirty="0">
              <a:solidFill>
                <a:schemeClr val="bg1"/>
              </a:solidFill>
              <a:effectLst>
                <a:outerShdw sx="0" sy="0">
                  <a:srgbClr val="000000"/>
                </a:outerShdw>
              </a:effectLst>
            </a:endParaRPr>
          </a:p>
        </p:txBody>
      </p:sp>
      <p:pic>
        <p:nvPicPr>
          <p:cNvPr id="1026" name="Picture 2">
            <a:extLst>
              <a:ext uri="{FF2B5EF4-FFF2-40B4-BE49-F238E27FC236}">
                <a16:creationId xmlns:a16="http://schemas.microsoft.com/office/drawing/2014/main" id="{4CD91C0D-325C-F868-2A60-F04CF9E16F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37" r="4895"/>
          <a:stretch/>
        </p:blipFill>
        <p:spPr bwMode="auto">
          <a:xfrm>
            <a:off x="3704344" y="1478445"/>
            <a:ext cx="1735312" cy="2566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0A12E18-F0CE-6D80-9A9B-AE9ACB400D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790" y="1478445"/>
            <a:ext cx="1735312" cy="25664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3">
            <a:extLst>
              <a:ext uri="{FF2B5EF4-FFF2-40B4-BE49-F238E27FC236}">
                <a16:creationId xmlns:a16="http://schemas.microsoft.com/office/drawing/2014/main" id="{0ABDD2A7-E7B9-D986-7044-1003A8BFF91B}"/>
              </a:ext>
            </a:extLst>
          </p:cNvPr>
          <p:cNvSpPr/>
          <p:nvPr/>
        </p:nvSpPr>
        <p:spPr>
          <a:xfrm>
            <a:off x="620395" y="4146544"/>
            <a:ext cx="2259392" cy="400110"/>
          </a:xfrm>
          <a:prstGeom prst="rect">
            <a:avLst/>
          </a:prstGeom>
        </p:spPr>
        <p:txBody>
          <a:bodyPr wrap="square">
            <a:spAutoFit/>
          </a:bodyPr>
          <a:lstStyle/>
          <a:p>
            <a:r>
              <a:rPr lang="ja-JP" altLang="en-US" sz="2000" dirty="0"/>
              <a:t>アンリ・ベルグソン</a:t>
            </a:r>
          </a:p>
        </p:txBody>
      </p:sp>
      <p:sp>
        <p:nvSpPr>
          <p:cNvPr id="7" name="Rectangle 43">
            <a:extLst>
              <a:ext uri="{FF2B5EF4-FFF2-40B4-BE49-F238E27FC236}">
                <a16:creationId xmlns:a16="http://schemas.microsoft.com/office/drawing/2014/main" id="{18F4CDF2-3839-3723-D82B-AB4D655066F1}"/>
              </a:ext>
            </a:extLst>
          </p:cNvPr>
          <p:cNvSpPr/>
          <p:nvPr/>
        </p:nvSpPr>
        <p:spPr>
          <a:xfrm>
            <a:off x="3749919" y="4204939"/>
            <a:ext cx="1644161" cy="400110"/>
          </a:xfrm>
          <a:prstGeom prst="rect">
            <a:avLst/>
          </a:prstGeom>
        </p:spPr>
        <p:txBody>
          <a:bodyPr wrap="square">
            <a:spAutoFit/>
          </a:bodyPr>
          <a:lstStyle/>
          <a:p>
            <a:r>
              <a:rPr lang="ja-JP" altLang="en-US" sz="2000" dirty="0"/>
              <a:t>西田幾多郎</a:t>
            </a:r>
          </a:p>
        </p:txBody>
      </p:sp>
      <p:sp>
        <p:nvSpPr>
          <p:cNvPr id="8" name="Rectangle 43">
            <a:extLst>
              <a:ext uri="{FF2B5EF4-FFF2-40B4-BE49-F238E27FC236}">
                <a16:creationId xmlns:a16="http://schemas.microsoft.com/office/drawing/2014/main" id="{37BA901F-2C94-4ABF-B358-70DA170E530C}"/>
              </a:ext>
            </a:extLst>
          </p:cNvPr>
          <p:cNvSpPr/>
          <p:nvPr/>
        </p:nvSpPr>
        <p:spPr>
          <a:xfrm>
            <a:off x="515116" y="5007378"/>
            <a:ext cx="2650764" cy="1015663"/>
          </a:xfrm>
          <a:prstGeom prst="rect">
            <a:avLst/>
          </a:prstGeom>
        </p:spPr>
        <p:txBody>
          <a:bodyPr wrap="square">
            <a:spAutoFit/>
          </a:bodyPr>
          <a:lstStyle/>
          <a:p>
            <a:pPr marL="342900" indent="-342900">
              <a:buFont typeface="Yu Gothic UI" panose="020B0500000000000000" pitchFamily="50" charset="-128"/>
              <a:buChar char="−"/>
            </a:pPr>
            <a:r>
              <a:rPr lang="ja-JP" altLang="en-US" sz="2000" dirty="0"/>
              <a:t>純粋持続</a:t>
            </a:r>
            <a:endParaRPr lang="en-US" altLang="ja-JP" sz="2000" dirty="0"/>
          </a:p>
          <a:p>
            <a:pPr marL="342900" indent="-342900">
              <a:buFont typeface="Yu Gothic UI" panose="020B0500000000000000" pitchFamily="50" charset="-128"/>
              <a:buChar char="−"/>
            </a:pPr>
            <a:r>
              <a:rPr lang="ja-JP" altLang="en-US" sz="2000" dirty="0"/>
              <a:t>創造的進化：　</a:t>
            </a:r>
            <a:endParaRPr lang="en-US" altLang="ja-JP" sz="2000" dirty="0"/>
          </a:p>
          <a:p>
            <a:r>
              <a:rPr lang="ja-JP" altLang="en-US" sz="2000" dirty="0"/>
              <a:t>　　麻痺・本能・悟性</a:t>
            </a:r>
          </a:p>
        </p:txBody>
      </p:sp>
      <p:sp>
        <p:nvSpPr>
          <p:cNvPr id="9" name="Rectangle 43">
            <a:extLst>
              <a:ext uri="{FF2B5EF4-FFF2-40B4-BE49-F238E27FC236}">
                <a16:creationId xmlns:a16="http://schemas.microsoft.com/office/drawing/2014/main" id="{146CC27B-2BAA-6736-7895-089690891967}"/>
              </a:ext>
            </a:extLst>
          </p:cNvPr>
          <p:cNvSpPr/>
          <p:nvPr/>
        </p:nvSpPr>
        <p:spPr>
          <a:xfrm>
            <a:off x="3246617" y="5001692"/>
            <a:ext cx="2650764" cy="707886"/>
          </a:xfrm>
          <a:prstGeom prst="rect">
            <a:avLst/>
          </a:prstGeom>
        </p:spPr>
        <p:txBody>
          <a:bodyPr wrap="square">
            <a:spAutoFit/>
          </a:bodyPr>
          <a:lstStyle/>
          <a:p>
            <a:pPr marL="342900" indent="-342900">
              <a:buFont typeface="Yu Gothic UI" panose="020B0500000000000000" pitchFamily="50" charset="-128"/>
              <a:buChar char="−"/>
            </a:pPr>
            <a:r>
              <a:rPr lang="ja-JP" altLang="en-US" sz="2000" dirty="0"/>
              <a:t>純粋経験と存在論</a:t>
            </a:r>
            <a:endParaRPr lang="en-US" altLang="ja-JP" sz="2000" dirty="0"/>
          </a:p>
          <a:p>
            <a:pPr marL="342900" indent="-342900">
              <a:buFont typeface="Yu Gothic UI" panose="020B0500000000000000" pitchFamily="50" charset="-128"/>
              <a:buChar char="−"/>
            </a:pPr>
            <a:r>
              <a:rPr lang="ja-JP" altLang="en-US" sz="2000" dirty="0"/>
              <a:t>禅</a:t>
            </a:r>
          </a:p>
        </p:txBody>
      </p:sp>
      <p:pic>
        <p:nvPicPr>
          <p:cNvPr id="15" name="図 14">
            <a:extLst>
              <a:ext uri="{FF2B5EF4-FFF2-40B4-BE49-F238E27FC236}">
                <a16:creationId xmlns:a16="http://schemas.microsoft.com/office/drawing/2014/main" id="{8BABB256-AC02-88F9-DB5F-2D0D27FAF0E8}"/>
              </a:ext>
            </a:extLst>
          </p:cNvPr>
          <p:cNvPicPr>
            <a:picLocks noChangeAspect="1"/>
          </p:cNvPicPr>
          <p:nvPr/>
        </p:nvPicPr>
        <p:blipFill rotWithShape="1">
          <a:blip r:embed="rId5"/>
          <a:srcRect r="5338"/>
          <a:stretch/>
        </p:blipFill>
        <p:spPr>
          <a:xfrm>
            <a:off x="6591900" y="1478445"/>
            <a:ext cx="1735310" cy="2566432"/>
          </a:xfrm>
          <a:prstGeom prst="rect">
            <a:avLst/>
          </a:prstGeom>
        </p:spPr>
      </p:pic>
      <p:sp>
        <p:nvSpPr>
          <p:cNvPr id="18" name="Rectangle 43">
            <a:extLst>
              <a:ext uri="{FF2B5EF4-FFF2-40B4-BE49-F238E27FC236}">
                <a16:creationId xmlns:a16="http://schemas.microsoft.com/office/drawing/2014/main" id="{E1BA867B-4325-9CA0-C049-651DCEDED70E}"/>
              </a:ext>
            </a:extLst>
          </p:cNvPr>
          <p:cNvSpPr/>
          <p:nvPr/>
        </p:nvSpPr>
        <p:spPr>
          <a:xfrm>
            <a:off x="6860199" y="4204939"/>
            <a:ext cx="1644161" cy="400110"/>
          </a:xfrm>
          <a:prstGeom prst="rect">
            <a:avLst/>
          </a:prstGeom>
        </p:spPr>
        <p:txBody>
          <a:bodyPr wrap="square">
            <a:spAutoFit/>
          </a:bodyPr>
          <a:lstStyle/>
          <a:p>
            <a:r>
              <a:rPr lang="ja-JP" altLang="en-US" sz="2000" dirty="0"/>
              <a:t>大森荘蔵</a:t>
            </a:r>
          </a:p>
        </p:txBody>
      </p:sp>
      <p:sp>
        <p:nvSpPr>
          <p:cNvPr id="28" name="Rectangle 43">
            <a:extLst>
              <a:ext uri="{FF2B5EF4-FFF2-40B4-BE49-F238E27FC236}">
                <a16:creationId xmlns:a16="http://schemas.microsoft.com/office/drawing/2014/main" id="{C4AD8938-A2A1-D29A-63CF-CC337207E189}"/>
              </a:ext>
            </a:extLst>
          </p:cNvPr>
          <p:cNvSpPr/>
          <p:nvPr/>
        </p:nvSpPr>
        <p:spPr>
          <a:xfrm>
            <a:off x="6267727" y="5007378"/>
            <a:ext cx="2383655" cy="707886"/>
          </a:xfrm>
          <a:prstGeom prst="rect">
            <a:avLst/>
          </a:prstGeom>
        </p:spPr>
        <p:txBody>
          <a:bodyPr wrap="square">
            <a:spAutoFit/>
          </a:bodyPr>
          <a:lstStyle/>
          <a:p>
            <a:pPr marL="342900" indent="-342900">
              <a:buFont typeface="Yu Gothic UI" panose="020B0500000000000000" pitchFamily="50" charset="-128"/>
              <a:buChar char="−"/>
            </a:pPr>
            <a:r>
              <a:rPr lang="ja-JP" altLang="en-US" sz="2000" dirty="0"/>
              <a:t>立ち現れ一元論</a:t>
            </a:r>
            <a:endParaRPr lang="en-US" altLang="ja-JP" sz="2000" dirty="0"/>
          </a:p>
          <a:p>
            <a:pPr marL="342900" indent="-342900">
              <a:buFont typeface="Yu Gothic UI" panose="020B0500000000000000" pitchFamily="50" charset="-128"/>
              <a:buChar char="−"/>
            </a:pPr>
            <a:r>
              <a:rPr lang="ja-JP" altLang="en-US" sz="2000" dirty="0"/>
              <a:t>情</a:t>
            </a:r>
          </a:p>
        </p:txBody>
      </p:sp>
    </p:spTree>
    <p:extLst>
      <p:ext uri="{BB962C8B-B14F-4D97-AF65-F5344CB8AC3E}">
        <p14:creationId xmlns:p14="http://schemas.microsoft.com/office/powerpoint/2010/main" val="1027271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1"/>
          <p:cNvSpPr/>
          <p:nvPr/>
        </p:nvSpPr>
        <p:spPr>
          <a:xfrm>
            <a:off x="96984" y="216843"/>
            <a:ext cx="6787910" cy="523220"/>
          </a:xfrm>
          <a:prstGeom prst="rect">
            <a:avLst/>
          </a:prstGeom>
        </p:spPr>
        <p:txBody>
          <a:bodyPr wrap="square">
            <a:spAutoFit/>
          </a:bodyPr>
          <a:lstStyle/>
          <a:p>
            <a:pPr marL="342900" indent="-342900">
              <a:spcBef>
                <a:spcPct val="20000"/>
              </a:spcBef>
            </a:pPr>
            <a:r>
              <a:rPr lang="en-US" altLang="ja-JP" sz="2800" b="1" dirty="0">
                <a:solidFill>
                  <a:schemeClr val="bg1"/>
                </a:solidFill>
                <a:latin typeface="+mn-lt"/>
              </a:rPr>
              <a:t>A Walking Fly</a:t>
            </a:r>
            <a:r>
              <a:rPr lang="ja-JP" altLang="en-US" sz="2800" b="1" dirty="0">
                <a:solidFill>
                  <a:schemeClr val="bg1"/>
                </a:solidFill>
                <a:latin typeface="+mn-lt"/>
              </a:rPr>
              <a:t>の元になったいろんな疑問</a:t>
            </a:r>
            <a:endParaRPr lang="en-US" altLang="ja-JP" b="1" dirty="0">
              <a:solidFill>
                <a:schemeClr val="bg1"/>
              </a:solidFill>
              <a:latin typeface="+mn-lt"/>
            </a:endParaRPr>
          </a:p>
        </p:txBody>
      </p:sp>
      <p:sp>
        <p:nvSpPr>
          <p:cNvPr id="4" name="TextBox 3">
            <a:extLst>
              <a:ext uri="{FF2B5EF4-FFF2-40B4-BE49-F238E27FC236}">
                <a16:creationId xmlns:a16="http://schemas.microsoft.com/office/drawing/2014/main" id="{9DB2CA64-D891-4968-9172-8CF0A611282A}"/>
              </a:ext>
            </a:extLst>
          </p:cNvPr>
          <p:cNvSpPr txBox="1"/>
          <p:nvPr/>
        </p:nvSpPr>
        <p:spPr>
          <a:xfrm>
            <a:off x="902590" y="1849938"/>
            <a:ext cx="7746558" cy="4154984"/>
          </a:xfrm>
          <a:prstGeom prst="rect">
            <a:avLst/>
          </a:prstGeom>
          <a:noFill/>
        </p:spPr>
        <p:txBody>
          <a:bodyPr wrap="square" rtlCol="0">
            <a:spAutoFit/>
          </a:bodyPr>
          <a:lstStyle/>
          <a:p>
            <a:r>
              <a:rPr lang="ja-JP" altLang="en-US" sz="2400" dirty="0">
                <a:latin typeface="+mn-ea"/>
                <a:ea typeface="+mn-ea"/>
              </a:rPr>
              <a:t>何もしていないとき、あなたは何をしていますか？</a:t>
            </a:r>
            <a:endParaRPr lang="en-US" altLang="ja-JP" sz="2400" dirty="0">
              <a:latin typeface="+mn-ea"/>
              <a:ea typeface="+mn-ea"/>
            </a:endParaRPr>
          </a:p>
          <a:p>
            <a:endParaRPr lang="en-US" altLang="ja-JP" sz="2400" dirty="0">
              <a:latin typeface="+mn-ea"/>
              <a:ea typeface="+mn-ea"/>
            </a:endParaRPr>
          </a:p>
          <a:p>
            <a:r>
              <a:rPr lang="ja-JP" altLang="en-US" sz="2400" dirty="0">
                <a:latin typeface="+mn-ea"/>
                <a:ea typeface="+mn-ea"/>
              </a:rPr>
              <a:t>盲目の人は何を見ていると思いますか？　暗闇ですか？</a:t>
            </a:r>
            <a:endParaRPr lang="en-US" altLang="ja-JP" sz="2400" dirty="0">
              <a:latin typeface="+mn-ea"/>
              <a:ea typeface="+mn-ea"/>
            </a:endParaRPr>
          </a:p>
          <a:p>
            <a:endParaRPr lang="en-US" altLang="ja-JP" sz="2400" dirty="0">
              <a:latin typeface="+mn-ea"/>
              <a:ea typeface="+mn-ea"/>
            </a:endParaRPr>
          </a:p>
          <a:p>
            <a:r>
              <a:rPr lang="ja-JP" altLang="en-US" sz="2400" dirty="0">
                <a:latin typeface="+mn-ea"/>
                <a:ea typeface="+mn-ea"/>
              </a:rPr>
              <a:t>なぜあなたの後ろは見えないんですか？</a:t>
            </a:r>
            <a:endParaRPr lang="en-US" altLang="ja-JP" sz="2400" dirty="0">
              <a:latin typeface="+mn-ea"/>
              <a:ea typeface="+mn-ea"/>
            </a:endParaRPr>
          </a:p>
          <a:p>
            <a:endParaRPr lang="en-US" altLang="ja-JP" sz="2400" dirty="0">
              <a:latin typeface="+mn-ea"/>
              <a:ea typeface="+mn-ea"/>
            </a:endParaRPr>
          </a:p>
          <a:p>
            <a:r>
              <a:rPr lang="ja-JP" altLang="en-US" sz="2400" dirty="0">
                <a:latin typeface="+mn-ea"/>
                <a:ea typeface="+mn-ea"/>
              </a:rPr>
              <a:t>自転車で坂を目を閉じて降りれますか？</a:t>
            </a:r>
            <a:endParaRPr lang="en-US" altLang="ja-JP" sz="2400" dirty="0">
              <a:latin typeface="+mn-ea"/>
              <a:ea typeface="+mn-ea"/>
            </a:endParaRPr>
          </a:p>
          <a:p>
            <a:endParaRPr lang="en-US" altLang="ja-JP" sz="2400" dirty="0">
              <a:latin typeface="+mn-ea"/>
              <a:ea typeface="+mn-ea"/>
            </a:endParaRPr>
          </a:p>
          <a:p>
            <a:r>
              <a:rPr lang="ja-JP" altLang="en-US" sz="2400" dirty="0">
                <a:latin typeface="+mn-ea"/>
                <a:ea typeface="+mn-ea"/>
              </a:rPr>
              <a:t>では、なぜ電車の中では居眠りしてるんですか？</a:t>
            </a:r>
            <a:endParaRPr lang="en-US" altLang="ja-JP" sz="2400" dirty="0">
              <a:latin typeface="+mn-ea"/>
              <a:ea typeface="+mn-ea"/>
            </a:endParaRPr>
          </a:p>
          <a:p>
            <a:endParaRPr lang="en-US" altLang="ja-JP" sz="2400" dirty="0">
              <a:latin typeface="+mn-ea"/>
              <a:ea typeface="+mn-ea"/>
            </a:endParaRPr>
          </a:p>
          <a:p>
            <a:r>
              <a:rPr lang="ja-JP" altLang="en-US" sz="2400" dirty="0">
                <a:latin typeface="+mn-ea"/>
                <a:ea typeface="+mn-ea"/>
              </a:rPr>
              <a:t>意識とは何ですか？</a:t>
            </a:r>
            <a:endParaRPr lang="en-US" altLang="ja-JP" sz="2400" dirty="0">
              <a:latin typeface="+mn-ea"/>
              <a:ea typeface="+mn-ea"/>
            </a:endParaRPr>
          </a:p>
        </p:txBody>
      </p:sp>
    </p:spTree>
    <p:extLst>
      <p:ext uri="{BB962C8B-B14F-4D97-AF65-F5344CB8AC3E}">
        <p14:creationId xmlns:p14="http://schemas.microsoft.com/office/powerpoint/2010/main" val="3824888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71FE58-AB8F-4B1B-BF49-1086538ED0D7}"/>
              </a:ext>
            </a:extLst>
          </p:cNvPr>
          <p:cNvSpPr/>
          <p:nvPr/>
        </p:nvSpPr>
        <p:spPr>
          <a:xfrm>
            <a:off x="3505201" y="979055"/>
            <a:ext cx="5638800" cy="58789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Rectangle 1">
            <a:extLst>
              <a:ext uri="{FF2B5EF4-FFF2-40B4-BE49-F238E27FC236}">
                <a16:creationId xmlns:a16="http://schemas.microsoft.com/office/drawing/2014/main" id="{BA0B1DF8-3D60-4DC9-965D-4E0BE873730D}"/>
              </a:ext>
            </a:extLst>
          </p:cNvPr>
          <p:cNvSpPr/>
          <p:nvPr/>
        </p:nvSpPr>
        <p:spPr>
          <a:xfrm>
            <a:off x="0" y="979055"/>
            <a:ext cx="3616960" cy="58789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21"/>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世界の動きの主流</a:t>
            </a:r>
            <a:endParaRPr lang="en-US" altLang="ja-JP" b="1" dirty="0">
              <a:solidFill>
                <a:schemeClr val="bg1"/>
              </a:solidFill>
              <a:latin typeface="+mn-lt"/>
            </a:endParaRPr>
          </a:p>
        </p:txBody>
      </p:sp>
      <p:sp>
        <p:nvSpPr>
          <p:cNvPr id="12" name="TextBox 11">
            <a:extLst>
              <a:ext uri="{FF2B5EF4-FFF2-40B4-BE49-F238E27FC236}">
                <a16:creationId xmlns:a16="http://schemas.microsoft.com/office/drawing/2014/main" id="{7A11DCE0-E947-4001-943E-A71918E5436F}"/>
              </a:ext>
            </a:extLst>
          </p:cNvPr>
          <p:cNvSpPr txBox="1"/>
          <p:nvPr/>
        </p:nvSpPr>
        <p:spPr>
          <a:xfrm>
            <a:off x="525139" y="1496004"/>
            <a:ext cx="3326423" cy="584775"/>
          </a:xfrm>
          <a:prstGeom prst="rect">
            <a:avLst/>
          </a:prstGeom>
          <a:noFill/>
        </p:spPr>
        <p:txBody>
          <a:bodyPr wrap="square" rtlCol="0">
            <a:spAutoFit/>
          </a:bodyPr>
          <a:lstStyle/>
          <a:p>
            <a:pPr algn="ctr"/>
            <a:r>
              <a:rPr lang="en-US" altLang="ja-JP" sz="3200" dirty="0">
                <a:latin typeface="+mn-lt"/>
                <a:ea typeface="+mn-ea"/>
              </a:rPr>
              <a:t>20</a:t>
            </a:r>
            <a:r>
              <a:rPr lang="ja-JP" altLang="en-US" sz="3200" dirty="0">
                <a:latin typeface="+mn-lt"/>
                <a:ea typeface="+mn-ea"/>
              </a:rPr>
              <a:t>世紀</a:t>
            </a:r>
            <a:endParaRPr lang="en-US" altLang="ja-JP" sz="3200" dirty="0">
              <a:latin typeface="+mn-lt"/>
              <a:ea typeface="+mn-ea"/>
            </a:endParaRPr>
          </a:p>
        </p:txBody>
      </p:sp>
      <p:sp>
        <p:nvSpPr>
          <p:cNvPr id="14" name="TextBox 13">
            <a:extLst>
              <a:ext uri="{FF2B5EF4-FFF2-40B4-BE49-F238E27FC236}">
                <a16:creationId xmlns:a16="http://schemas.microsoft.com/office/drawing/2014/main" id="{8B99A5FB-3B44-4D4E-8BDD-1394FFDEA499}"/>
              </a:ext>
            </a:extLst>
          </p:cNvPr>
          <p:cNvSpPr txBox="1"/>
          <p:nvPr/>
        </p:nvSpPr>
        <p:spPr>
          <a:xfrm>
            <a:off x="308084" y="3126222"/>
            <a:ext cx="3326423" cy="584775"/>
          </a:xfrm>
          <a:prstGeom prst="rect">
            <a:avLst/>
          </a:prstGeom>
          <a:noFill/>
        </p:spPr>
        <p:txBody>
          <a:bodyPr wrap="square" rtlCol="0">
            <a:spAutoFit/>
          </a:bodyPr>
          <a:lstStyle/>
          <a:p>
            <a:pPr algn="ctr"/>
            <a:r>
              <a:rPr lang="ja-JP" altLang="en-US" sz="3200" b="1" dirty="0">
                <a:latin typeface="+mn-lt"/>
                <a:ea typeface="+mn-ea"/>
              </a:rPr>
              <a:t>科学</a:t>
            </a:r>
            <a:endParaRPr lang="en-US" altLang="ja-JP" sz="3200" b="1" dirty="0">
              <a:latin typeface="+mn-lt"/>
              <a:ea typeface="+mn-ea"/>
            </a:endParaRPr>
          </a:p>
        </p:txBody>
      </p:sp>
      <p:sp>
        <p:nvSpPr>
          <p:cNvPr id="16" name="TextBox 15">
            <a:extLst>
              <a:ext uri="{FF2B5EF4-FFF2-40B4-BE49-F238E27FC236}">
                <a16:creationId xmlns:a16="http://schemas.microsoft.com/office/drawing/2014/main" id="{417D9ECC-FF41-4EB8-9C7E-17657B3BDCE6}"/>
              </a:ext>
            </a:extLst>
          </p:cNvPr>
          <p:cNvSpPr txBox="1"/>
          <p:nvPr/>
        </p:nvSpPr>
        <p:spPr>
          <a:xfrm>
            <a:off x="280375" y="4834951"/>
            <a:ext cx="3326423" cy="584775"/>
          </a:xfrm>
          <a:prstGeom prst="rect">
            <a:avLst/>
          </a:prstGeom>
          <a:noFill/>
        </p:spPr>
        <p:txBody>
          <a:bodyPr wrap="square" rtlCol="0">
            <a:spAutoFit/>
          </a:bodyPr>
          <a:lstStyle/>
          <a:p>
            <a:pPr algn="ctr"/>
            <a:r>
              <a:rPr lang="ja-JP" altLang="en-US" sz="3200" b="1" dirty="0">
                <a:latin typeface="+mn-lt"/>
                <a:ea typeface="+mn-ea"/>
              </a:rPr>
              <a:t>政治</a:t>
            </a:r>
            <a:endParaRPr lang="en-US" altLang="ja-JP" sz="2400" b="1" dirty="0">
              <a:latin typeface="+mn-lt"/>
              <a:ea typeface="+mn-ea"/>
            </a:endParaRPr>
          </a:p>
        </p:txBody>
      </p:sp>
      <p:sp>
        <p:nvSpPr>
          <p:cNvPr id="17" name="TextBox 16">
            <a:extLst>
              <a:ext uri="{FF2B5EF4-FFF2-40B4-BE49-F238E27FC236}">
                <a16:creationId xmlns:a16="http://schemas.microsoft.com/office/drawing/2014/main" id="{6E7D0035-CC0C-439B-A999-68D54D0B5640}"/>
              </a:ext>
            </a:extLst>
          </p:cNvPr>
          <p:cNvSpPr txBox="1"/>
          <p:nvPr/>
        </p:nvSpPr>
        <p:spPr>
          <a:xfrm>
            <a:off x="5016783" y="1498775"/>
            <a:ext cx="3326423" cy="584775"/>
          </a:xfrm>
          <a:prstGeom prst="rect">
            <a:avLst/>
          </a:prstGeom>
          <a:noFill/>
        </p:spPr>
        <p:txBody>
          <a:bodyPr wrap="square" rtlCol="0">
            <a:spAutoFit/>
          </a:bodyPr>
          <a:lstStyle/>
          <a:p>
            <a:pPr algn="ctr"/>
            <a:r>
              <a:rPr lang="en-US" altLang="ja-JP" sz="3200" dirty="0">
                <a:latin typeface="+mn-lt"/>
                <a:ea typeface="+mn-ea"/>
              </a:rPr>
              <a:t>21</a:t>
            </a:r>
            <a:r>
              <a:rPr lang="ja-JP" altLang="en-US" sz="3200" dirty="0">
                <a:latin typeface="+mn-lt"/>
                <a:ea typeface="+mn-ea"/>
              </a:rPr>
              <a:t>世紀</a:t>
            </a:r>
            <a:endParaRPr lang="en-US" altLang="ja-JP" sz="3200" dirty="0">
              <a:latin typeface="+mn-lt"/>
              <a:ea typeface="+mn-ea"/>
            </a:endParaRPr>
          </a:p>
        </p:txBody>
      </p:sp>
      <p:sp>
        <p:nvSpPr>
          <p:cNvPr id="18" name="TextBox 17">
            <a:extLst>
              <a:ext uri="{FF2B5EF4-FFF2-40B4-BE49-F238E27FC236}">
                <a16:creationId xmlns:a16="http://schemas.microsoft.com/office/drawing/2014/main" id="{6855AD66-84E7-41B8-AB0D-AF312E61496A}"/>
              </a:ext>
            </a:extLst>
          </p:cNvPr>
          <p:cNvSpPr txBox="1"/>
          <p:nvPr/>
        </p:nvSpPr>
        <p:spPr>
          <a:xfrm>
            <a:off x="5026020" y="3076346"/>
            <a:ext cx="3326423" cy="584775"/>
          </a:xfrm>
          <a:prstGeom prst="rect">
            <a:avLst/>
          </a:prstGeom>
          <a:noFill/>
        </p:spPr>
        <p:txBody>
          <a:bodyPr wrap="square" rtlCol="0">
            <a:spAutoFit/>
          </a:bodyPr>
          <a:lstStyle/>
          <a:p>
            <a:pPr algn="ctr"/>
            <a:r>
              <a:rPr lang="ja-JP" altLang="en-US" sz="3200" b="1" dirty="0">
                <a:latin typeface="+mn-lt"/>
                <a:ea typeface="+mn-ea"/>
              </a:rPr>
              <a:t>哲学</a:t>
            </a:r>
            <a:endParaRPr lang="en-US" altLang="ja-JP" sz="2400" b="1" dirty="0">
              <a:latin typeface="+mn-lt"/>
              <a:ea typeface="+mn-ea"/>
            </a:endParaRPr>
          </a:p>
        </p:txBody>
      </p:sp>
      <p:sp>
        <p:nvSpPr>
          <p:cNvPr id="19" name="TextBox 18">
            <a:extLst>
              <a:ext uri="{FF2B5EF4-FFF2-40B4-BE49-F238E27FC236}">
                <a16:creationId xmlns:a16="http://schemas.microsoft.com/office/drawing/2014/main" id="{EFD0A6FF-B131-4233-A80A-DE3A83396AB7}"/>
              </a:ext>
            </a:extLst>
          </p:cNvPr>
          <p:cNvSpPr txBox="1"/>
          <p:nvPr/>
        </p:nvSpPr>
        <p:spPr>
          <a:xfrm>
            <a:off x="4989074" y="4979038"/>
            <a:ext cx="3326423" cy="584775"/>
          </a:xfrm>
          <a:prstGeom prst="rect">
            <a:avLst/>
          </a:prstGeom>
          <a:noFill/>
        </p:spPr>
        <p:txBody>
          <a:bodyPr wrap="square" rtlCol="0">
            <a:spAutoFit/>
          </a:bodyPr>
          <a:lstStyle/>
          <a:p>
            <a:pPr algn="ctr"/>
            <a:r>
              <a:rPr lang="ja-JP" altLang="en-US" sz="3200" b="1" dirty="0">
                <a:latin typeface="+mn-lt"/>
                <a:ea typeface="+mn-ea"/>
              </a:rPr>
              <a:t>アート</a:t>
            </a:r>
            <a:endParaRPr lang="en-US" altLang="ja-JP" sz="3200" b="1" dirty="0">
              <a:latin typeface="+mn-lt"/>
              <a:ea typeface="+mn-ea"/>
            </a:endParaRPr>
          </a:p>
        </p:txBody>
      </p:sp>
      <p:sp>
        <p:nvSpPr>
          <p:cNvPr id="7" name="Arrow: Pentagon 6">
            <a:extLst>
              <a:ext uri="{FF2B5EF4-FFF2-40B4-BE49-F238E27FC236}">
                <a16:creationId xmlns:a16="http://schemas.microsoft.com/office/drawing/2014/main" id="{DC89A54B-47E1-4714-AA49-CD8F827922B8}"/>
              </a:ext>
            </a:extLst>
          </p:cNvPr>
          <p:cNvSpPr/>
          <p:nvPr/>
        </p:nvSpPr>
        <p:spPr>
          <a:xfrm>
            <a:off x="3606800" y="955040"/>
            <a:ext cx="904240" cy="5902960"/>
          </a:xfrm>
          <a:prstGeom prst="homePlate">
            <a:avLst>
              <a:gd name="adj" fmla="val 100000"/>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68922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1"/>
          <p:cNvSpPr/>
          <p:nvPr/>
        </p:nvSpPr>
        <p:spPr>
          <a:xfrm>
            <a:off x="96984" y="216843"/>
            <a:ext cx="6442365"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ではわれわれはどうすれば？</a:t>
            </a:r>
            <a:endParaRPr lang="en-US" altLang="ja-JP" b="1" dirty="0">
              <a:solidFill>
                <a:schemeClr val="bg1"/>
              </a:solidFill>
              <a:latin typeface="+mn-lt"/>
            </a:endParaRPr>
          </a:p>
        </p:txBody>
      </p:sp>
      <p:sp>
        <p:nvSpPr>
          <p:cNvPr id="16" name="TextBox 15">
            <a:extLst>
              <a:ext uri="{FF2B5EF4-FFF2-40B4-BE49-F238E27FC236}">
                <a16:creationId xmlns:a16="http://schemas.microsoft.com/office/drawing/2014/main" id="{C30D237E-9337-4769-B7EE-7B6FF944097F}"/>
              </a:ext>
            </a:extLst>
          </p:cNvPr>
          <p:cNvSpPr txBox="1"/>
          <p:nvPr/>
        </p:nvSpPr>
        <p:spPr>
          <a:xfrm>
            <a:off x="1350818" y="5545938"/>
            <a:ext cx="6442364" cy="400110"/>
          </a:xfrm>
          <a:prstGeom prst="rect">
            <a:avLst/>
          </a:prstGeom>
          <a:noFill/>
        </p:spPr>
        <p:txBody>
          <a:bodyPr wrap="square" rtlCol="0">
            <a:spAutoFit/>
          </a:bodyPr>
          <a:lstStyle/>
          <a:p>
            <a:pPr algn="ctr"/>
            <a:r>
              <a:rPr lang="ja-JP" altLang="en-US" sz="2000" dirty="0">
                <a:latin typeface="+mn-ea"/>
                <a:ea typeface="+mn-ea"/>
              </a:rPr>
              <a:t>を学ぶと差がつきます</a:t>
            </a:r>
            <a:endParaRPr lang="en-US" altLang="ja-JP" sz="2000" dirty="0">
              <a:latin typeface="+mn-ea"/>
              <a:ea typeface="+mn-ea"/>
            </a:endParaRPr>
          </a:p>
        </p:txBody>
      </p:sp>
      <p:sp>
        <p:nvSpPr>
          <p:cNvPr id="5" name="TextBox 4">
            <a:extLst>
              <a:ext uri="{FF2B5EF4-FFF2-40B4-BE49-F238E27FC236}">
                <a16:creationId xmlns:a16="http://schemas.microsoft.com/office/drawing/2014/main" id="{E6CA2E81-208B-1CC4-6A91-FC9A6CE02417}"/>
              </a:ext>
            </a:extLst>
          </p:cNvPr>
          <p:cNvSpPr txBox="1"/>
          <p:nvPr/>
        </p:nvSpPr>
        <p:spPr>
          <a:xfrm>
            <a:off x="1814599" y="1773950"/>
            <a:ext cx="5514802" cy="400110"/>
          </a:xfrm>
          <a:prstGeom prst="rect">
            <a:avLst/>
          </a:prstGeom>
          <a:noFill/>
        </p:spPr>
        <p:txBody>
          <a:bodyPr wrap="square">
            <a:spAutoFit/>
          </a:bodyPr>
          <a:lstStyle/>
          <a:p>
            <a:pPr algn="ctr"/>
            <a:r>
              <a:rPr lang="ja-JP" altLang="en-US" sz="2000" dirty="0">
                <a:latin typeface="+mn-ea"/>
                <a:ea typeface="+mn-ea"/>
              </a:rPr>
              <a:t>なにもドラッグをやれとはいいません</a:t>
            </a:r>
            <a:endParaRPr lang="en-US" altLang="ja-JP" sz="2000" dirty="0">
              <a:latin typeface="+mn-ea"/>
              <a:ea typeface="+mn-ea"/>
            </a:endParaRPr>
          </a:p>
        </p:txBody>
      </p:sp>
      <p:sp>
        <p:nvSpPr>
          <p:cNvPr id="7" name="TextBox 6">
            <a:extLst>
              <a:ext uri="{FF2B5EF4-FFF2-40B4-BE49-F238E27FC236}">
                <a16:creationId xmlns:a16="http://schemas.microsoft.com/office/drawing/2014/main" id="{EBFD4F45-90E1-1553-E7EC-6035004A92DF}"/>
              </a:ext>
            </a:extLst>
          </p:cNvPr>
          <p:cNvSpPr txBox="1"/>
          <p:nvPr/>
        </p:nvSpPr>
        <p:spPr>
          <a:xfrm>
            <a:off x="1951990" y="2512622"/>
            <a:ext cx="5240020" cy="584775"/>
          </a:xfrm>
          <a:prstGeom prst="rect">
            <a:avLst/>
          </a:prstGeom>
          <a:noFill/>
        </p:spPr>
        <p:txBody>
          <a:bodyPr wrap="square">
            <a:spAutoFit/>
          </a:bodyPr>
          <a:lstStyle/>
          <a:p>
            <a:pPr algn="ctr"/>
            <a:r>
              <a:rPr lang="ja-JP" altLang="en-US" sz="3200" dirty="0">
                <a:solidFill>
                  <a:srgbClr val="FF0000"/>
                </a:solidFill>
                <a:latin typeface="+mn-ea"/>
                <a:ea typeface="+mn-ea"/>
              </a:rPr>
              <a:t>芸術・アート</a:t>
            </a:r>
            <a:endParaRPr lang="en-US" altLang="ja-JP" sz="3200" dirty="0">
              <a:solidFill>
                <a:srgbClr val="FF0000"/>
              </a:solidFill>
              <a:latin typeface="+mn-ea"/>
              <a:ea typeface="+mn-ea"/>
            </a:endParaRPr>
          </a:p>
        </p:txBody>
      </p:sp>
      <p:sp>
        <p:nvSpPr>
          <p:cNvPr id="9" name="TextBox 8">
            <a:extLst>
              <a:ext uri="{FF2B5EF4-FFF2-40B4-BE49-F238E27FC236}">
                <a16:creationId xmlns:a16="http://schemas.microsoft.com/office/drawing/2014/main" id="{8FE7EDFB-0113-9A27-1904-928919FDE7D7}"/>
              </a:ext>
            </a:extLst>
          </p:cNvPr>
          <p:cNvSpPr txBox="1"/>
          <p:nvPr/>
        </p:nvSpPr>
        <p:spPr>
          <a:xfrm>
            <a:off x="2278380" y="3666789"/>
            <a:ext cx="4587240" cy="400110"/>
          </a:xfrm>
          <a:prstGeom prst="rect">
            <a:avLst/>
          </a:prstGeom>
          <a:noFill/>
        </p:spPr>
        <p:txBody>
          <a:bodyPr wrap="square">
            <a:spAutoFit/>
          </a:bodyPr>
          <a:lstStyle/>
          <a:p>
            <a:pPr algn="ctr"/>
            <a:r>
              <a:rPr lang="ja-JP" altLang="en-US" sz="2000" dirty="0">
                <a:latin typeface="+mn-ea"/>
                <a:ea typeface="+mn-ea"/>
              </a:rPr>
              <a:t>もしその気なら</a:t>
            </a:r>
            <a:endParaRPr lang="en-US" altLang="ja-JP" sz="2000" dirty="0">
              <a:latin typeface="+mn-ea"/>
              <a:ea typeface="+mn-ea"/>
            </a:endParaRPr>
          </a:p>
        </p:txBody>
      </p:sp>
      <p:sp>
        <p:nvSpPr>
          <p:cNvPr id="11" name="TextBox 10">
            <a:extLst>
              <a:ext uri="{FF2B5EF4-FFF2-40B4-BE49-F238E27FC236}">
                <a16:creationId xmlns:a16="http://schemas.microsoft.com/office/drawing/2014/main" id="{66C5BE84-C406-B2CA-0CE2-DFB6B188E0FC}"/>
              </a:ext>
            </a:extLst>
          </p:cNvPr>
          <p:cNvSpPr txBox="1"/>
          <p:nvPr/>
        </p:nvSpPr>
        <p:spPr>
          <a:xfrm>
            <a:off x="1951990" y="4382359"/>
            <a:ext cx="5240020" cy="584775"/>
          </a:xfrm>
          <a:prstGeom prst="rect">
            <a:avLst/>
          </a:prstGeom>
          <a:noFill/>
        </p:spPr>
        <p:txBody>
          <a:bodyPr wrap="square">
            <a:spAutoFit/>
          </a:bodyPr>
          <a:lstStyle/>
          <a:p>
            <a:pPr algn="ctr"/>
            <a:r>
              <a:rPr lang="ja-JP" altLang="en-US" sz="3200" dirty="0">
                <a:solidFill>
                  <a:srgbClr val="FF0000"/>
                </a:solidFill>
                <a:latin typeface="+mn-ea"/>
                <a:ea typeface="+mn-ea"/>
              </a:rPr>
              <a:t>哲学</a:t>
            </a:r>
            <a:endParaRPr lang="en-US" altLang="ja-JP" sz="3200" dirty="0">
              <a:solidFill>
                <a:srgbClr val="FF0000"/>
              </a:solidFill>
              <a:latin typeface="+mn-ea"/>
              <a:ea typeface="+mn-ea"/>
            </a:endParaRPr>
          </a:p>
        </p:txBody>
      </p:sp>
    </p:spTree>
    <p:extLst>
      <p:ext uri="{BB962C8B-B14F-4D97-AF65-F5344CB8AC3E}">
        <p14:creationId xmlns:p14="http://schemas.microsoft.com/office/powerpoint/2010/main" val="2225078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1"/>
          <p:cNvSpPr/>
          <p:nvPr/>
        </p:nvSpPr>
        <p:spPr>
          <a:xfrm>
            <a:off x="96984" y="216843"/>
            <a:ext cx="6787910" cy="523220"/>
          </a:xfrm>
          <a:prstGeom prst="rect">
            <a:avLst/>
          </a:prstGeom>
        </p:spPr>
        <p:txBody>
          <a:bodyPr wrap="square">
            <a:spAutoFit/>
          </a:bodyPr>
          <a:lstStyle/>
          <a:p>
            <a:pPr marL="342900" indent="-342900">
              <a:spcBef>
                <a:spcPct val="20000"/>
              </a:spcBef>
            </a:pPr>
            <a:r>
              <a:rPr lang="ja-JP" altLang="en-US" sz="2800" b="1" dirty="0">
                <a:solidFill>
                  <a:schemeClr val="bg1"/>
                </a:solidFill>
                <a:latin typeface="+mn-lt"/>
              </a:rPr>
              <a:t>生成</a:t>
            </a:r>
            <a:r>
              <a:rPr lang="en-US" altLang="ja-JP" sz="2800" b="1" dirty="0">
                <a:solidFill>
                  <a:schemeClr val="bg1"/>
                </a:solidFill>
                <a:latin typeface="+mn-lt"/>
              </a:rPr>
              <a:t>AI</a:t>
            </a:r>
            <a:endParaRPr lang="en-US" altLang="ja-JP" b="1" dirty="0">
              <a:solidFill>
                <a:schemeClr val="bg1"/>
              </a:solidFill>
              <a:latin typeface="+mn-lt"/>
            </a:endParaRPr>
          </a:p>
        </p:txBody>
      </p:sp>
      <p:sp>
        <p:nvSpPr>
          <p:cNvPr id="4" name="TextBox 3">
            <a:extLst>
              <a:ext uri="{FF2B5EF4-FFF2-40B4-BE49-F238E27FC236}">
                <a16:creationId xmlns:a16="http://schemas.microsoft.com/office/drawing/2014/main" id="{9DB2CA64-D891-4968-9172-8CF0A611282A}"/>
              </a:ext>
            </a:extLst>
          </p:cNvPr>
          <p:cNvSpPr txBox="1"/>
          <p:nvPr/>
        </p:nvSpPr>
        <p:spPr>
          <a:xfrm>
            <a:off x="698721" y="2979491"/>
            <a:ext cx="7746558" cy="1384995"/>
          </a:xfrm>
          <a:prstGeom prst="rect">
            <a:avLst/>
          </a:prstGeom>
          <a:noFill/>
        </p:spPr>
        <p:txBody>
          <a:bodyPr wrap="square" rtlCol="0">
            <a:spAutoFit/>
          </a:bodyPr>
          <a:lstStyle/>
          <a:p>
            <a:pPr algn="ctr"/>
            <a:r>
              <a:rPr lang="en-US" altLang="ja-JP" sz="2800" dirty="0">
                <a:latin typeface="+mn-ea"/>
                <a:ea typeface="+mn-ea"/>
              </a:rPr>
              <a:t>ChatGPT</a:t>
            </a:r>
          </a:p>
          <a:p>
            <a:pPr algn="ctr"/>
            <a:endParaRPr lang="en-US" altLang="ja-JP" sz="2800" dirty="0">
              <a:latin typeface="+mn-ea"/>
              <a:ea typeface="+mn-ea"/>
            </a:endParaRPr>
          </a:p>
          <a:p>
            <a:pPr algn="ctr"/>
            <a:r>
              <a:rPr lang="ja-JP" altLang="en-US" sz="2800" dirty="0">
                <a:latin typeface="+mn-ea"/>
                <a:ea typeface="+mn-ea"/>
              </a:rPr>
              <a:t>なんなの？　どうする？</a:t>
            </a:r>
            <a:endParaRPr lang="en-US" altLang="ja-JP" sz="2800" dirty="0">
              <a:latin typeface="+mn-ea"/>
              <a:ea typeface="+mn-ea"/>
            </a:endParaRPr>
          </a:p>
        </p:txBody>
      </p:sp>
    </p:spTree>
    <p:extLst>
      <p:ext uri="{BB962C8B-B14F-4D97-AF65-F5344CB8AC3E}">
        <p14:creationId xmlns:p14="http://schemas.microsoft.com/office/powerpoint/2010/main" val="2320754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正方形/長方形 3"/>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bg1"/>
                </a:solidFill>
                <a:latin typeface="Arial" charset="0"/>
                <a:ea typeface="ＭＳ Ｐゴシック" charset="-128"/>
              </a:defRPr>
            </a:lvl1pPr>
            <a:lvl2pPr marL="742950" indent="-285750" eaLnBrk="0" hangingPunct="0">
              <a:defRPr>
                <a:solidFill>
                  <a:schemeClr val="bg1"/>
                </a:solidFill>
                <a:latin typeface="Arial" charset="0"/>
                <a:ea typeface="ＭＳ Ｐゴシック" charset="-128"/>
              </a:defRPr>
            </a:lvl2pPr>
            <a:lvl3pPr marL="1143000" indent="-228600" eaLnBrk="0" hangingPunct="0">
              <a:defRPr>
                <a:solidFill>
                  <a:schemeClr val="bg1"/>
                </a:solidFill>
                <a:latin typeface="Arial" charset="0"/>
                <a:ea typeface="ＭＳ Ｐゴシック" charset="-128"/>
              </a:defRPr>
            </a:lvl3pPr>
            <a:lvl4pPr marL="1600200" indent="-228600" eaLnBrk="0" hangingPunct="0">
              <a:defRPr>
                <a:solidFill>
                  <a:schemeClr val="bg1"/>
                </a:solidFill>
                <a:latin typeface="Arial" charset="0"/>
                <a:ea typeface="ＭＳ Ｐゴシック" charset="-128"/>
              </a:defRPr>
            </a:lvl4pPr>
            <a:lvl5pPr marL="2057400" indent="-228600" eaLnBrk="0" hangingPunct="0">
              <a:defRPr>
                <a:solidFill>
                  <a:schemeClr val="bg1"/>
                </a:solidFill>
                <a:latin typeface="Arial" charset="0"/>
                <a:ea typeface="ＭＳ Ｐゴシック" charset="-128"/>
              </a:defRPr>
            </a:lvl5pPr>
            <a:lvl6pPr marL="2514600" indent="-228600" defTabSz="449263" eaLnBrk="0" fontAlgn="base" hangingPunct="0">
              <a:lnSpc>
                <a:spcPct val="87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6pPr>
            <a:lvl7pPr marL="2971800" indent="-228600" defTabSz="449263" eaLnBrk="0" fontAlgn="base" hangingPunct="0">
              <a:lnSpc>
                <a:spcPct val="87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7pPr>
            <a:lvl8pPr marL="3429000" indent="-228600" defTabSz="449263" eaLnBrk="0" fontAlgn="base" hangingPunct="0">
              <a:lnSpc>
                <a:spcPct val="87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8pPr>
            <a:lvl9pPr marL="3886200" indent="-228600" defTabSz="449263" eaLnBrk="0" fontAlgn="base" hangingPunct="0">
              <a:lnSpc>
                <a:spcPct val="87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9pPr>
          </a:lstStyle>
          <a:p>
            <a:pPr eaLnBrk="1" hangingPunct="1"/>
            <a:endParaRPr lang="ja-JP" altLang="en-US"/>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205" y="1197154"/>
            <a:ext cx="5951589" cy="446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3755972" y="1977955"/>
            <a:ext cx="200818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bg1"/>
                </a:solidFill>
                <a:latin typeface="Arial" charset="0"/>
                <a:ea typeface="ＭＳ Ｐゴシック" charset="-128"/>
              </a:defRPr>
            </a:lvl1pPr>
            <a:lvl2pPr marL="742950" indent="-285750" eaLnBrk="0" hangingPunct="0">
              <a:defRPr>
                <a:solidFill>
                  <a:schemeClr val="bg1"/>
                </a:solidFill>
                <a:latin typeface="Arial" charset="0"/>
                <a:ea typeface="ＭＳ Ｐゴシック" charset="-128"/>
              </a:defRPr>
            </a:lvl2pPr>
            <a:lvl3pPr marL="1143000" indent="-228600" eaLnBrk="0" hangingPunct="0">
              <a:defRPr>
                <a:solidFill>
                  <a:schemeClr val="bg1"/>
                </a:solidFill>
                <a:latin typeface="Arial" charset="0"/>
                <a:ea typeface="ＭＳ Ｐゴシック" charset="-128"/>
              </a:defRPr>
            </a:lvl3pPr>
            <a:lvl4pPr marL="1600200" indent="-228600" eaLnBrk="0" hangingPunct="0">
              <a:defRPr>
                <a:solidFill>
                  <a:schemeClr val="bg1"/>
                </a:solidFill>
                <a:latin typeface="Arial" charset="0"/>
                <a:ea typeface="ＭＳ Ｐゴシック" charset="-128"/>
              </a:defRPr>
            </a:lvl4pPr>
            <a:lvl5pPr marL="2057400" indent="-228600" eaLnBrk="0" hangingPunct="0">
              <a:defRPr>
                <a:solidFill>
                  <a:schemeClr val="bg1"/>
                </a:solidFill>
                <a:latin typeface="Arial" charset="0"/>
                <a:ea typeface="ＭＳ Ｐゴシック" charset="-128"/>
              </a:defRPr>
            </a:lvl5pPr>
            <a:lvl6pPr marL="2514600" indent="-228600" defTabSz="449263" eaLnBrk="0" fontAlgn="base" hangingPunct="0">
              <a:lnSpc>
                <a:spcPct val="87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6pPr>
            <a:lvl7pPr marL="2971800" indent="-228600" defTabSz="449263" eaLnBrk="0" fontAlgn="base" hangingPunct="0">
              <a:lnSpc>
                <a:spcPct val="87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7pPr>
            <a:lvl8pPr marL="3429000" indent="-228600" defTabSz="449263" eaLnBrk="0" fontAlgn="base" hangingPunct="0">
              <a:lnSpc>
                <a:spcPct val="87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8pPr>
            <a:lvl9pPr marL="3886200" indent="-228600" defTabSz="449263" eaLnBrk="0" fontAlgn="base" hangingPunct="0">
              <a:lnSpc>
                <a:spcPct val="87000"/>
              </a:lnSpc>
              <a:spcBef>
                <a:spcPct val="0"/>
              </a:spcBef>
              <a:spcAft>
                <a:spcPct val="0"/>
              </a:spcAft>
              <a:buClr>
                <a:srgbClr val="000000"/>
              </a:buClr>
              <a:buSzPct val="100000"/>
              <a:buFont typeface="Arial" charset="0"/>
              <a:defRPr>
                <a:solidFill>
                  <a:schemeClr val="bg1"/>
                </a:solidFill>
                <a:latin typeface="Arial" charset="0"/>
                <a:ea typeface="ＭＳ Ｐゴシック" charset="-128"/>
              </a:defRPr>
            </a:lvl9pPr>
          </a:lstStyle>
          <a:p>
            <a:pPr eaLnBrk="1" hangingPunct="1"/>
            <a:r>
              <a:rPr lang="ja-JP" altLang="en-US" sz="15000" dirty="0">
                <a:solidFill>
                  <a:schemeClr val="tx1"/>
                </a:solidFill>
                <a:latin typeface="HGP創英ﾌﾟﾚｾﾞﾝｽEB" panose="02020800000000000000" pitchFamily="18" charset="-128"/>
                <a:ea typeface="HGP創英ﾌﾟﾚｾﾞﾝｽEB" panose="02020800000000000000" pitchFamily="18" charset="-128"/>
              </a:rPr>
              <a:t>終</a:t>
            </a:r>
            <a:endParaRPr lang="en-US" altLang="ja-JP" sz="15000" dirty="0">
              <a:solidFill>
                <a:schemeClr val="tx1"/>
              </a:solidFill>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1407701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sz="3200" dirty="0">
                <a:latin typeface="+mn-lt"/>
              </a:rPr>
              <a:t>研究のモチベーション１ （林）</a:t>
            </a:r>
            <a:endParaRPr kumimoji="1" lang="ja-JP" altLang="en-US" sz="3200" dirty="0">
              <a:latin typeface="+mn-lt"/>
            </a:endParaRPr>
          </a:p>
        </p:txBody>
      </p:sp>
      <p:sp>
        <p:nvSpPr>
          <p:cNvPr id="7" name="Rectangle 6"/>
          <p:cNvSpPr/>
          <p:nvPr/>
        </p:nvSpPr>
        <p:spPr>
          <a:xfrm>
            <a:off x="672139" y="1329949"/>
            <a:ext cx="7578658" cy="1692771"/>
          </a:xfrm>
          <a:prstGeom prst="rect">
            <a:avLst/>
          </a:prstGeom>
        </p:spPr>
        <p:txBody>
          <a:bodyPr wrap="square">
            <a:spAutoFit/>
          </a:bodyPr>
          <a:lstStyle/>
          <a:p>
            <a:pPr algn="ctr"/>
            <a:r>
              <a:rPr lang="ja-JP" altLang="en-US" sz="2800" dirty="0">
                <a:latin typeface="Aharoni" panose="02010803020104030203" pitchFamily="2" charset="-79"/>
                <a:ea typeface="+mj-ea"/>
                <a:cs typeface="Aharoni" panose="02010803020104030203" pitchFamily="2" charset="-79"/>
              </a:rPr>
              <a:t>コンテンツの自動生成</a:t>
            </a:r>
            <a:endParaRPr lang="en-US" altLang="ja-JP" sz="2800" dirty="0">
              <a:latin typeface="Aharoni" panose="02010803020104030203" pitchFamily="2" charset="-79"/>
              <a:ea typeface="+mj-ea"/>
              <a:cs typeface="Aharoni" panose="02010803020104030203" pitchFamily="2" charset="-79"/>
            </a:endParaRPr>
          </a:p>
          <a:p>
            <a:pPr algn="ctr"/>
            <a:endParaRPr lang="en-US" altLang="ja-JP" sz="2800" dirty="0">
              <a:latin typeface="Aharoni" panose="02010803020104030203" pitchFamily="2" charset="-79"/>
              <a:ea typeface="+mj-ea"/>
              <a:cs typeface="Aharoni" panose="02010803020104030203" pitchFamily="2" charset="-79"/>
            </a:endParaRPr>
          </a:p>
          <a:p>
            <a:pPr algn="ctr"/>
            <a:r>
              <a:rPr lang="ja-JP" altLang="en-US" sz="2400" dirty="0">
                <a:latin typeface="+mn-ea"/>
                <a:ea typeface="+mn-ea"/>
                <a:cs typeface="Aharoni" panose="02010803020104030203" pitchFamily="2" charset="-79"/>
              </a:rPr>
              <a:t>さまざまなタイプのコンテンツについて、それを</a:t>
            </a:r>
            <a:endParaRPr lang="en-US" altLang="ja-JP" sz="2400" dirty="0">
              <a:latin typeface="+mn-ea"/>
              <a:ea typeface="+mn-ea"/>
              <a:cs typeface="Aharoni" panose="02010803020104030203" pitchFamily="2" charset="-79"/>
            </a:endParaRPr>
          </a:p>
          <a:p>
            <a:pPr algn="ctr"/>
            <a:r>
              <a:rPr lang="ja-JP" altLang="en-US" sz="2400" dirty="0">
                <a:latin typeface="+mn-ea"/>
                <a:ea typeface="+mn-ea"/>
                <a:cs typeface="Aharoni" panose="02010803020104030203" pitchFamily="2" charset="-79"/>
              </a:rPr>
              <a:t>機械で自動生成するテクノロジーを開発する</a:t>
            </a:r>
            <a:endParaRPr lang="en-US" altLang="ja-JP" sz="2400" dirty="0">
              <a:latin typeface="+mn-ea"/>
              <a:ea typeface="+mn-ea"/>
              <a:cs typeface="Aharoni" panose="02010803020104030203" pitchFamily="2" charset="-79"/>
            </a:endParaRPr>
          </a:p>
        </p:txBody>
      </p:sp>
      <p:sp>
        <p:nvSpPr>
          <p:cNvPr id="5" name="Rectangle 4">
            <a:extLst>
              <a:ext uri="{FF2B5EF4-FFF2-40B4-BE49-F238E27FC236}">
                <a16:creationId xmlns:a16="http://schemas.microsoft.com/office/drawing/2014/main" id="{48B206FA-67C6-4C24-8449-A2DA00540DA5}"/>
              </a:ext>
            </a:extLst>
          </p:cNvPr>
          <p:cNvSpPr/>
          <p:nvPr/>
        </p:nvSpPr>
        <p:spPr>
          <a:xfrm>
            <a:off x="3367235" y="3707077"/>
            <a:ext cx="2732577" cy="2246769"/>
          </a:xfrm>
          <a:prstGeom prst="rect">
            <a:avLst/>
          </a:prstGeom>
        </p:spPr>
        <p:txBody>
          <a:bodyPr wrap="square">
            <a:spAutoFit/>
          </a:bodyPr>
          <a:lstStyle/>
          <a:p>
            <a:pPr marL="457200" indent="-457200">
              <a:buFont typeface="Wingdings" panose="05000000000000000000" pitchFamily="2" charset="2"/>
              <a:buChar char="u"/>
            </a:pPr>
            <a:r>
              <a:rPr lang="ja-JP" altLang="en-US" sz="2800" dirty="0">
                <a:latin typeface="+mj-ea"/>
                <a:ea typeface="+mj-ea"/>
                <a:cs typeface="Aharoni" panose="02010803020104030203" pitchFamily="2" charset="-79"/>
              </a:rPr>
              <a:t>テレビ番組</a:t>
            </a:r>
            <a:endParaRPr lang="en-US" altLang="ja-JP" sz="2800" dirty="0">
              <a:latin typeface="+mj-ea"/>
              <a:ea typeface="+mj-ea"/>
              <a:cs typeface="Aharoni" panose="02010803020104030203" pitchFamily="2" charset="-79"/>
            </a:endParaRPr>
          </a:p>
          <a:p>
            <a:pPr marL="457200" indent="-457200">
              <a:buFont typeface="Wingdings" panose="05000000000000000000" pitchFamily="2" charset="2"/>
              <a:buChar char="u"/>
            </a:pPr>
            <a:r>
              <a:rPr lang="ja-JP" altLang="en-US" sz="2800" dirty="0">
                <a:latin typeface="+mj-ea"/>
                <a:ea typeface="+mj-ea"/>
                <a:cs typeface="Aharoni" panose="02010803020104030203" pitchFamily="2" charset="-79"/>
              </a:rPr>
              <a:t>美術館</a:t>
            </a:r>
            <a:endParaRPr lang="en-US" altLang="ja-JP" sz="2800" dirty="0">
              <a:latin typeface="+mj-ea"/>
              <a:ea typeface="+mj-ea"/>
              <a:cs typeface="Aharoni" panose="02010803020104030203" pitchFamily="2" charset="-79"/>
            </a:endParaRPr>
          </a:p>
          <a:p>
            <a:pPr marL="457200" indent="-457200">
              <a:buFont typeface="Wingdings" panose="05000000000000000000" pitchFamily="2" charset="2"/>
              <a:buChar char="u"/>
            </a:pPr>
            <a:r>
              <a:rPr lang="ja-JP" altLang="en-US" sz="2800" dirty="0">
                <a:latin typeface="+mj-ea"/>
                <a:ea typeface="+mj-ea"/>
                <a:cs typeface="Aharoni" panose="02010803020104030203" pitchFamily="2" charset="-79"/>
              </a:rPr>
              <a:t>ドタバタ</a:t>
            </a:r>
            <a:endParaRPr lang="en-US" altLang="ja-JP" sz="2800" dirty="0">
              <a:latin typeface="+mj-ea"/>
              <a:ea typeface="+mj-ea"/>
              <a:cs typeface="Aharoni" panose="02010803020104030203" pitchFamily="2" charset="-79"/>
            </a:endParaRPr>
          </a:p>
          <a:p>
            <a:pPr marL="457200" indent="-457200">
              <a:buFont typeface="Wingdings" panose="05000000000000000000" pitchFamily="2" charset="2"/>
              <a:buChar char="u"/>
            </a:pPr>
            <a:r>
              <a:rPr lang="ja-JP" altLang="en-US" sz="2800" dirty="0">
                <a:latin typeface="+mj-ea"/>
                <a:ea typeface="+mj-ea"/>
                <a:cs typeface="Aharoni" panose="02010803020104030203" pitchFamily="2" charset="-79"/>
              </a:rPr>
              <a:t>音楽</a:t>
            </a:r>
            <a:endParaRPr lang="en-US" altLang="ja-JP" sz="2800" dirty="0">
              <a:latin typeface="+mj-ea"/>
              <a:ea typeface="+mj-ea"/>
              <a:cs typeface="Aharoni" panose="02010803020104030203" pitchFamily="2" charset="-79"/>
            </a:endParaRPr>
          </a:p>
          <a:p>
            <a:r>
              <a:rPr lang="ja-JP" altLang="en-US" sz="2800" dirty="0">
                <a:latin typeface="Aharoni" panose="02010803020104030203" pitchFamily="2" charset="-79"/>
                <a:ea typeface="+mj-ea"/>
                <a:cs typeface="Aharoni" panose="02010803020104030203" pitchFamily="2" charset="-79"/>
              </a:rPr>
              <a:t>　　</a:t>
            </a:r>
            <a:r>
              <a:rPr lang="en-US" altLang="ja-JP" sz="2800" dirty="0">
                <a:latin typeface="Aharoni" panose="02010803020104030203" pitchFamily="2" charset="-79"/>
                <a:ea typeface="+mj-ea"/>
                <a:cs typeface="Aharoni" panose="02010803020104030203" pitchFamily="2" charset="-79"/>
              </a:rPr>
              <a:t>etc.</a:t>
            </a:r>
          </a:p>
        </p:txBody>
      </p:sp>
      <p:sp>
        <p:nvSpPr>
          <p:cNvPr id="3" name="テキスト ボックス 2">
            <a:extLst>
              <a:ext uri="{FF2B5EF4-FFF2-40B4-BE49-F238E27FC236}">
                <a16:creationId xmlns:a16="http://schemas.microsoft.com/office/drawing/2014/main" id="{425A711D-85FF-ECD4-5F7E-E1962BABF87F}"/>
              </a:ext>
            </a:extLst>
          </p:cNvPr>
          <p:cNvSpPr txBox="1"/>
          <p:nvPr/>
        </p:nvSpPr>
        <p:spPr>
          <a:xfrm>
            <a:off x="2175468" y="6177431"/>
            <a:ext cx="4572000" cy="369332"/>
          </a:xfrm>
          <a:prstGeom prst="rect">
            <a:avLst/>
          </a:prstGeom>
          <a:noFill/>
        </p:spPr>
        <p:txBody>
          <a:bodyPr wrap="square">
            <a:spAutoFit/>
          </a:bodyPr>
          <a:lstStyle/>
          <a:p>
            <a:r>
              <a:rPr lang="ja-JP" altLang="en-US" b="0" i="0" dirty="0">
                <a:solidFill>
                  <a:srgbClr val="253947"/>
                </a:solidFill>
                <a:effectLst/>
                <a:latin typeface="Noto Sans JP"/>
              </a:rPr>
              <a:t>今現在でいえば</a:t>
            </a:r>
            <a:r>
              <a:rPr lang="sv-SE" altLang="ja-JP" b="0" i="0" dirty="0">
                <a:solidFill>
                  <a:srgbClr val="253947"/>
                </a:solidFill>
                <a:effectLst/>
                <a:latin typeface="Noto Sans JP"/>
              </a:rPr>
              <a:t>Generative AI</a:t>
            </a:r>
            <a:r>
              <a:rPr lang="ja-JP" altLang="en-US" b="0" i="0" dirty="0">
                <a:solidFill>
                  <a:srgbClr val="253947"/>
                </a:solidFill>
                <a:effectLst/>
                <a:latin typeface="Noto Sans JP"/>
              </a:rPr>
              <a:t>（生成</a:t>
            </a:r>
            <a:r>
              <a:rPr lang="en-US" altLang="ja-JP" b="0" i="0" dirty="0">
                <a:solidFill>
                  <a:srgbClr val="253947"/>
                </a:solidFill>
                <a:effectLst/>
                <a:latin typeface="Noto Sans JP"/>
              </a:rPr>
              <a:t>AI</a:t>
            </a:r>
            <a:r>
              <a:rPr lang="ja-JP" altLang="en-US" b="0" i="0" dirty="0">
                <a:solidFill>
                  <a:srgbClr val="253947"/>
                </a:solidFill>
                <a:effectLst/>
                <a:latin typeface="Noto Sans JP"/>
              </a:rPr>
              <a:t>）ですね</a:t>
            </a:r>
            <a:endParaRPr lang="ja-JP" altLang="en-US" dirty="0"/>
          </a:p>
        </p:txBody>
      </p:sp>
    </p:spTree>
    <p:extLst>
      <p:ext uri="{BB962C8B-B14F-4D97-AF65-F5344CB8AC3E}">
        <p14:creationId xmlns:p14="http://schemas.microsoft.com/office/powerpoint/2010/main" val="255082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sz="3200" dirty="0">
                <a:latin typeface="+mn-lt"/>
              </a:rPr>
              <a:t>研究のモチベーション２ （林）</a:t>
            </a:r>
            <a:endParaRPr kumimoji="1" lang="ja-JP" altLang="en-US" sz="3200" dirty="0">
              <a:latin typeface="+mn-lt"/>
            </a:endParaRPr>
          </a:p>
        </p:txBody>
      </p:sp>
      <p:sp>
        <p:nvSpPr>
          <p:cNvPr id="2" name="Rectangle 1">
            <a:extLst>
              <a:ext uri="{FF2B5EF4-FFF2-40B4-BE49-F238E27FC236}">
                <a16:creationId xmlns:a16="http://schemas.microsoft.com/office/drawing/2014/main" id="{7B376626-DDB4-49C4-90C9-E81C7C6FFED6}"/>
              </a:ext>
            </a:extLst>
          </p:cNvPr>
          <p:cNvSpPr/>
          <p:nvPr/>
        </p:nvSpPr>
        <p:spPr>
          <a:xfrm>
            <a:off x="280676" y="2514420"/>
            <a:ext cx="8731244" cy="461665"/>
          </a:xfrm>
          <a:prstGeom prst="rect">
            <a:avLst/>
          </a:prstGeom>
        </p:spPr>
        <p:txBody>
          <a:bodyPr wrap="square">
            <a:spAutoFit/>
          </a:bodyPr>
          <a:lstStyle/>
          <a:p>
            <a:r>
              <a:rPr lang="ja-JP" altLang="en-US" sz="2400" dirty="0">
                <a:latin typeface="Aharoni" panose="02010803020104030203" pitchFamily="2" charset="-79"/>
                <a:cs typeface="Aharoni" panose="02010803020104030203" pitchFamily="2" charset="-79"/>
              </a:rPr>
              <a:t>さいきんは、哲学や文化、日本美術、などそっち系の方に興味あり</a:t>
            </a:r>
            <a:endParaRPr lang="ja-JP" altLang="en-US" sz="2400" dirty="0"/>
          </a:p>
        </p:txBody>
      </p:sp>
      <p:sp>
        <p:nvSpPr>
          <p:cNvPr id="3" name="Rectangle 2">
            <a:extLst>
              <a:ext uri="{FF2B5EF4-FFF2-40B4-BE49-F238E27FC236}">
                <a16:creationId xmlns:a16="http://schemas.microsoft.com/office/drawing/2014/main" id="{B4092B40-1A2C-4393-BAF1-E4D7065459E4}"/>
              </a:ext>
            </a:extLst>
          </p:cNvPr>
          <p:cNvSpPr/>
          <p:nvPr/>
        </p:nvSpPr>
        <p:spPr>
          <a:xfrm>
            <a:off x="2815948" y="4532478"/>
            <a:ext cx="3300904" cy="369332"/>
          </a:xfrm>
          <a:prstGeom prst="rect">
            <a:avLst/>
          </a:prstGeom>
        </p:spPr>
        <p:txBody>
          <a:bodyPr wrap="none">
            <a:spAutoFit/>
          </a:bodyPr>
          <a:lstStyle/>
          <a:p>
            <a:r>
              <a:rPr lang="en-US" altLang="ja-JP" dirty="0">
                <a:hlinkClick r:id="rId2"/>
              </a:rPr>
              <a:t>http://</a:t>
            </a:r>
            <a:r>
              <a:rPr lang="en-US" altLang="ja-JP" dirty="0" err="1">
                <a:hlinkClick r:id="rId2"/>
              </a:rPr>
              <a:t>tetsugakugeijutsubi.com</a:t>
            </a:r>
            <a:r>
              <a:rPr lang="en-US" altLang="ja-JP" dirty="0">
                <a:hlinkClick r:id="rId2"/>
              </a:rPr>
              <a:t>/</a:t>
            </a:r>
            <a:endParaRPr lang="ja-JP" altLang="en-US" dirty="0"/>
          </a:p>
        </p:txBody>
      </p:sp>
      <p:sp>
        <p:nvSpPr>
          <p:cNvPr id="6" name="Rectangle 5">
            <a:extLst>
              <a:ext uri="{FF2B5EF4-FFF2-40B4-BE49-F238E27FC236}">
                <a16:creationId xmlns:a16="http://schemas.microsoft.com/office/drawing/2014/main" id="{E53E6A5D-506A-4626-959C-7DEAF78BD7BA}"/>
              </a:ext>
            </a:extLst>
          </p:cNvPr>
          <p:cNvSpPr/>
          <p:nvPr/>
        </p:nvSpPr>
        <p:spPr>
          <a:xfrm>
            <a:off x="2884878" y="4178896"/>
            <a:ext cx="3163045" cy="369332"/>
          </a:xfrm>
          <a:prstGeom prst="rect">
            <a:avLst/>
          </a:prstGeom>
        </p:spPr>
        <p:txBody>
          <a:bodyPr wrap="none">
            <a:spAutoFit/>
          </a:bodyPr>
          <a:lstStyle/>
          <a:p>
            <a:r>
              <a:rPr lang="ja-JP" altLang="en-US" dirty="0">
                <a:solidFill>
                  <a:srgbClr val="141412"/>
                </a:solidFill>
                <a:latin typeface="Source Sans Pro" panose="020B0604020202020204" pitchFamily="34" charset="0"/>
              </a:rPr>
              <a:t>理科系のための哲学・芸術・美</a:t>
            </a:r>
            <a:endParaRPr lang="ja-JP" altLang="en-US" dirty="0"/>
          </a:p>
        </p:txBody>
      </p:sp>
      <p:sp>
        <p:nvSpPr>
          <p:cNvPr id="7" name="TextBox 6">
            <a:extLst>
              <a:ext uri="{FF2B5EF4-FFF2-40B4-BE49-F238E27FC236}">
                <a16:creationId xmlns:a16="http://schemas.microsoft.com/office/drawing/2014/main" id="{FB12649A-961F-AEF9-9D31-8274A0858CD4}"/>
              </a:ext>
            </a:extLst>
          </p:cNvPr>
          <p:cNvSpPr txBox="1"/>
          <p:nvPr/>
        </p:nvSpPr>
        <p:spPr>
          <a:xfrm>
            <a:off x="1911106" y="5632760"/>
            <a:ext cx="6622097" cy="646331"/>
          </a:xfrm>
          <a:prstGeom prst="rect">
            <a:avLst/>
          </a:prstGeom>
          <a:noFill/>
        </p:spPr>
        <p:txBody>
          <a:bodyPr wrap="square">
            <a:spAutoFit/>
          </a:bodyPr>
          <a:lstStyle/>
          <a:p>
            <a:r>
              <a:rPr lang="sv-SE" altLang="ja-JP" dirty="0">
                <a:hlinkClick r:id="rId3"/>
              </a:rPr>
              <a:t>https://hayashimasaki.net/JapaneseCulture/japanesevisual.html</a:t>
            </a:r>
            <a:endParaRPr lang="sv-SE" altLang="ja-JP" dirty="0"/>
          </a:p>
          <a:p>
            <a:r>
              <a:rPr lang="sv-SE" altLang="ja-JP" dirty="0">
                <a:hlinkClick r:id="rId4"/>
              </a:rPr>
              <a:t>https://hayashimasaki.net/JapaneseCulture/historymanga.html</a:t>
            </a:r>
            <a:endParaRPr lang="ja-JP" altLang="en-US" dirty="0"/>
          </a:p>
        </p:txBody>
      </p:sp>
      <p:sp>
        <p:nvSpPr>
          <p:cNvPr id="8" name="Rectangle 7">
            <a:extLst>
              <a:ext uri="{FF2B5EF4-FFF2-40B4-BE49-F238E27FC236}">
                <a16:creationId xmlns:a16="http://schemas.microsoft.com/office/drawing/2014/main" id="{DCEA63B0-9A6A-81B0-D2F0-1A42886F607B}"/>
              </a:ext>
            </a:extLst>
          </p:cNvPr>
          <p:cNvSpPr/>
          <p:nvPr/>
        </p:nvSpPr>
        <p:spPr>
          <a:xfrm>
            <a:off x="2827302" y="5255392"/>
            <a:ext cx="3504486" cy="369332"/>
          </a:xfrm>
          <a:prstGeom prst="rect">
            <a:avLst/>
          </a:prstGeom>
        </p:spPr>
        <p:txBody>
          <a:bodyPr wrap="none">
            <a:spAutoFit/>
          </a:bodyPr>
          <a:lstStyle/>
          <a:p>
            <a:r>
              <a:rPr lang="en-US" altLang="ja-JP" dirty="0">
                <a:solidFill>
                  <a:srgbClr val="141412"/>
                </a:solidFill>
                <a:latin typeface="Source Sans Pro" panose="020B0604020202020204" pitchFamily="34" charset="0"/>
              </a:rPr>
              <a:t>Japanese Visual Culture</a:t>
            </a:r>
            <a:r>
              <a:rPr lang="ja-JP" altLang="en-US" dirty="0">
                <a:solidFill>
                  <a:srgbClr val="141412"/>
                </a:solidFill>
                <a:latin typeface="Source Sans Pro" panose="020B0604020202020204" pitchFamily="34" charset="0"/>
              </a:rPr>
              <a:t>英語講義</a:t>
            </a:r>
            <a:endParaRPr lang="ja-JP" altLang="en-US" dirty="0"/>
          </a:p>
        </p:txBody>
      </p:sp>
    </p:spTree>
    <p:extLst>
      <p:ext uri="{BB962C8B-B14F-4D97-AF65-F5344CB8AC3E}">
        <p14:creationId xmlns:p14="http://schemas.microsoft.com/office/powerpoint/2010/main" val="258009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0" y="2448617"/>
            <a:ext cx="9143999" cy="191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dirty="0" err="1">
                <a:latin typeface="+mj-ea"/>
                <a:ea typeface="+mj-ea"/>
                <a:cs typeface="Aharoni" pitchFamily="2" charset="-79"/>
              </a:rPr>
              <a:t>TVML</a:t>
            </a:r>
            <a:endParaRPr lang="en-US" sz="4000" dirty="0">
              <a:latin typeface="+mj-ea"/>
              <a:ea typeface="+mj-ea"/>
              <a:cs typeface="Aharoni" pitchFamily="2" charset="-79"/>
            </a:endParaRPr>
          </a:p>
          <a:p>
            <a:pPr algn="ctr"/>
            <a:r>
              <a:rPr lang="ja-JP" altLang="en-US" sz="4000" dirty="0">
                <a:latin typeface="+mj-ea"/>
                <a:ea typeface="+mj-ea"/>
                <a:cs typeface="Aharoni" pitchFamily="2" charset="-79"/>
              </a:rPr>
              <a:t>と</a:t>
            </a:r>
            <a:endParaRPr lang="en-US" sz="4000" dirty="0">
              <a:latin typeface="+mj-ea"/>
              <a:ea typeface="+mj-ea"/>
              <a:cs typeface="Aharoni" pitchFamily="2" charset="-79"/>
            </a:endParaRPr>
          </a:p>
          <a:p>
            <a:pPr algn="ctr"/>
            <a:r>
              <a:rPr lang="en-US" sz="4000" dirty="0">
                <a:latin typeface="+mj-ea"/>
                <a:ea typeface="+mj-ea"/>
                <a:cs typeface="Aharoni" pitchFamily="2" charset="-79"/>
              </a:rPr>
              <a:t>Text-To-Vision (T2V)</a:t>
            </a:r>
          </a:p>
        </p:txBody>
      </p:sp>
    </p:spTree>
  </p:cSld>
  <p:clrMapOvr>
    <a:masterClrMapping/>
  </p:clrMapOvr>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19887</TotalTime>
  <Words>2882</Words>
  <Application>Microsoft Office PowerPoint</Application>
  <PresentationFormat>画面に合わせる (4:3)</PresentationFormat>
  <Paragraphs>604</Paragraphs>
  <Slides>68</Slides>
  <Notes>59</Notes>
  <HiddenSlides>0</HiddenSlides>
  <MMClips>1</MMClips>
  <ScaleCrop>false</ScaleCrop>
  <HeadingPairs>
    <vt:vector size="8" baseType="variant">
      <vt:variant>
        <vt:lpstr>使用されているフォント</vt:lpstr>
      </vt:variant>
      <vt:variant>
        <vt:i4>24</vt:i4>
      </vt:variant>
      <vt:variant>
        <vt:lpstr>テーマ</vt:lpstr>
      </vt:variant>
      <vt:variant>
        <vt:i4>4</vt:i4>
      </vt:variant>
      <vt:variant>
        <vt:lpstr>埋め込まれた OLE サーバー</vt:lpstr>
      </vt:variant>
      <vt:variant>
        <vt:i4>2</vt:i4>
      </vt:variant>
      <vt:variant>
        <vt:lpstr>スライド タイトル</vt:lpstr>
      </vt:variant>
      <vt:variant>
        <vt:i4>68</vt:i4>
      </vt:variant>
    </vt:vector>
  </HeadingPairs>
  <TitlesOfParts>
    <vt:vector size="98" baseType="lpstr">
      <vt:lpstr>Geneva</vt:lpstr>
      <vt:lpstr>HGPｺﾞｼｯｸE</vt:lpstr>
      <vt:lpstr>HGP創英ﾌﾟﾚｾﾞﾝｽEB</vt:lpstr>
      <vt:lpstr>HGP創英角ｺﾞｼｯｸUB</vt:lpstr>
      <vt:lpstr>HGP創英角ﾎﾟｯﾌﾟ体</vt:lpstr>
      <vt:lpstr>HGSｺﾞｼｯｸE</vt:lpstr>
      <vt:lpstr>HGS創英角ｺﾞｼｯｸUB</vt:lpstr>
      <vt:lpstr>HGｺﾞｼｯｸE</vt:lpstr>
      <vt:lpstr>HG創英角ｺﾞｼｯｸUB</vt:lpstr>
      <vt:lpstr>ＭＳ Ｐゴシック</vt:lpstr>
      <vt:lpstr>Noto Sans JP</vt:lpstr>
      <vt:lpstr>Yu Gothic UI</vt:lpstr>
      <vt:lpstr>中ゴシック体</vt:lpstr>
      <vt:lpstr>游ゴシック</vt:lpstr>
      <vt:lpstr>游ゴシック Light</vt:lpstr>
      <vt:lpstr>游明朝</vt:lpstr>
      <vt:lpstr>Aharoni</vt:lpstr>
      <vt:lpstr>Arial</vt:lpstr>
      <vt:lpstr>Arial Black</vt:lpstr>
      <vt:lpstr>Gisha</vt:lpstr>
      <vt:lpstr>Source Sans Pro</vt:lpstr>
      <vt:lpstr>Tahoma</vt:lpstr>
      <vt:lpstr>Times New Roman</vt:lpstr>
      <vt:lpstr>Wingdings</vt:lpstr>
      <vt:lpstr>標準デザイン</vt:lpstr>
      <vt:lpstr>Custom Design</vt:lpstr>
      <vt:lpstr>1_Custom Design</vt:lpstr>
      <vt:lpstr>1_標準デザイン</vt:lpstr>
      <vt:lpstr>ビットマップ イメージ</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今日のお話</vt:lpstr>
      <vt:lpstr>研究のモチベーション１ （林）</vt:lpstr>
      <vt:lpstr>研究のモチベーション２ （林）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アストロデザイン株式会社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ｳﾙﾄﾗCG　ﾌﾟﾛｼﾞｪｸﾄ </dc:title>
  <dc:creator>井口 昭彦</dc:creator>
  <cp:lastModifiedBy>HAYASHI Masaki</cp:lastModifiedBy>
  <cp:revision>575</cp:revision>
  <dcterms:created xsi:type="dcterms:W3CDTF">2012-04-09T06:34:42Z</dcterms:created>
  <dcterms:modified xsi:type="dcterms:W3CDTF">2023-06-14T02:13:41Z</dcterms:modified>
</cp:coreProperties>
</file>